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90"/>
  </p:notesMasterIdLst>
  <p:sldIdLst>
    <p:sldId id="256" r:id="rId5"/>
    <p:sldId id="421" r:id="rId6"/>
    <p:sldId id="425" r:id="rId7"/>
    <p:sldId id="426" r:id="rId8"/>
    <p:sldId id="427" r:id="rId9"/>
    <p:sldId id="428" r:id="rId10"/>
    <p:sldId id="430" r:id="rId11"/>
    <p:sldId id="431" r:id="rId12"/>
    <p:sldId id="432" r:id="rId13"/>
    <p:sldId id="433" r:id="rId14"/>
    <p:sldId id="434" r:id="rId15"/>
    <p:sldId id="435" r:id="rId16"/>
    <p:sldId id="436" r:id="rId17"/>
    <p:sldId id="438" r:id="rId18"/>
    <p:sldId id="439" r:id="rId19"/>
    <p:sldId id="440" r:id="rId20"/>
    <p:sldId id="441" r:id="rId21"/>
    <p:sldId id="442" r:id="rId22"/>
    <p:sldId id="437" r:id="rId23"/>
    <p:sldId id="429" r:id="rId24"/>
    <p:sldId id="443" r:id="rId25"/>
    <p:sldId id="444" r:id="rId26"/>
    <p:sldId id="445" r:id="rId27"/>
    <p:sldId id="446" r:id="rId28"/>
    <p:sldId id="448" r:id="rId29"/>
    <p:sldId id="452" r:id="rId30"/>
    <p:sldId id="449" r:id="rId31"/>
    <p:sldId id="450" r:id="rId32"/>
    <p:sldId id="451" r:id="rId33"/>
    <p:sldId id="257" r:id="rId34"/>
    <p:sldId id="394" r:id="rId35"/>
    <p:sldId id="395" r:id="rId36"/>
    <p:sldId id="393" r:id="rId37"/>
    <p:sldId id="396" r:id="rId38"/>
    <p:sldId id="397" r:id="rId39"/>
    <p:sldId id="399" r:id="rId40"/>
    <p:sldId id="400" r:id="rId41"/>
    <p:sldId id="401" r:id="rId42"/>
    <p:sldId id="402" r:id="rId43"/>
    <p:sldId id="403" r:id="rId44"/>
    <p:sldId id="404" r:id="rId45"/>
    <p:sldId id="405" r:id="rId46"/>
    <p:sldId id="406" r:id="rId47"/>
    <p:sldId id="407" r:id="rId48"/>
    <p:sldId id="408" r:id="rId49"/>
    <p:sldId id="409" r:id="rId50"/>
    <p:sldId id="410" r:id="rId51"/>
    <p:sldId id="411" r:id="rId52"/>
    <p:sldId id="412" r:id="rId53"/>
    <p:sldId id="413" r:id="rId54"/>
    <p:sldId id="414" r:id="rId55"/>
    <p:sldId id="415" r:id="rId56"/>
    <p:sldId id="416" r:id="rId57"/>
    <p:sldId id="417" r:id="rId58"/>
    <p:sldId id="424" r:id="rId59"/>
    <p:sldId id="418" r:id="rId60"/>
    <p:sldId id="419" r:id="rId61"/>
    <p:sldId id="420" r:id="rId62"/>
    <p:sldId id="454" r:id="rId63"/>
    <p:sldId id="475" r:id="rId64"/>
    <p:sldId id="474" r:id="rId65"/>
    <p:sldId id="473" r:id="rId66"/>
    <p:sldId id="476" r:id="rId67"/>
    <p:sldId id="477" r:id="rId68"/>
    <p:sldId id="478" r:id="rId69"/>
    <p:sldId id="479" r:id="rId70"/>
    <p:sldId id="481" r:id="rId71"/>
    <p:sldId id="482" r:id="rId72"/>
    <p:sldId id="457" r:id="rId73"/>
    <p:sldId id="459" r:id="rId74"/>
    <p:sldId id="471" r:id="rId75"/>
    <p:sldId id="470" r:id="rId76"/>
    <p:sldId id="460" r:id="rId77"/>
    <p:sldId id="461" r:id="rId78"/>
    <p:sldId id="462" r:id="rId79"/>
    <p:sldId id="463" r:id="rId80"/>
    <p:sldId id="464" r:id="rId81"/>
    <p:sldId id="465" r:id="rId82"/>
    <p:sldId id="472" r:id="rId83"/>
    <p:sldId id="466" r:id="rId84"/>
    <p:sldId id="467" r:id="rId85"/>
    <p:sldId id="468" r:id="rId86"/>
    <p:sldId id="469" r:id="rId87"/>
    <p:sldId id="422" r:id="rId88"/>
    <p:sldId id="258" r:id="rId89"/>
  </p:sldIdLst>
  <p:sldSz cx="12192000" cy="6858000"/>
  <p:notesSz cx="6808788" cy="9940925"/>
  <p:embeddedFontLst>
    <p:embeddedFont>
      <p:font typeface="Arial Nova Cond Light" panose="020B0306020202020204" pitchFamily="34" charset="0"/>
      <p:regular r:id="rId91"/>
    </p:embeddedFont>
    <p:embeddedFont>
      <p:font typeface="Calibri" panose="020F0502020204030204" pitchFamily="34" charset="0"/>
      <p:regular r:id="rId92"/>
      <p:bold r:id="rId93"/>
      <p:italic r:id="rId94"/>
      <p:boldItalic r:id="rId95"/>
    </p:embeddedFont>
    <p:embeddedFont>
      <p:font typeface="Calibri Light" panose="020F0302020204030204" pitchFamily="34" charset="0"/>
      <p:regular r:id="rId96"/>
      <p:italic r:id="rId97"/>
    </p:embeddedFont>
    <p:embeddedFont>
      <p:font typeface="verdana" panose="020B0604030504040204" pitchFamily="34" charset="0"/>
      <p:regular r:id="rId98"/>
      <p:bold r:id="rId99"/>
      <p:italic r:id="rId100"/>
      <p:boldItalic r:id="rId101"/>
    </p:embeddedFont>
    <p:embeddedFont>
      <p:font typeface="verdana" panose="020B0604030504040204" pitchFamily="34" charset="0"/>
      <p:regular r:id="rId98"/>
      <p:bold r:id="rId99"/>
      <p:italic r:id="rId100"/>
      <p:boldItalic r:id="rId10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6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98" autoAdjust="0"/>
    <p:restoredTop sz="94699"/>
  </p:normalViewPr>
  <p:slideViewPr>
    <p:cSldViewPr snapToGrid="0" snapToObjects="1">
      <p:cViewPr varScale="1">
        <p:scale>
          <a:sx n="68" d="100"/>
          <a:sy n="68" d="100"/>
        </p:scale>
        <p:origin x="1044" y="7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7.fntdata"/><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0.fntdata"/><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9C6169-EA5C-44D5-8982-1339F3E051DF}" type="doc">
      <dgm:prSet loTypeId="urn:microsoft.com/office/officeart/2005/8/layout/pList2" loCatId="list" qsTypeId="urn:microsoft.com/office/officeart/2005/8/quickstyle/3d1" qsCatId="3D" csTypeId="urn:microsoft.com/office/officeart/2005/8/colors/accent1_3" csCatId="accent1" phldr="1"/>
      <dgm:spPr/>
    </dgm:pt>
    <dgm:pt modelId="{D5BD25C0-B79E-49CC-8B96-1D8FBC008E57}">
      <dgm:prSet phldrT="[Texto]" custT="1"/>
      <dgm:spPr/>
      <dgm:t>
        <a:bodyPr/>
        <a:lstStyle/>
        <a:p>
          <a:r>
            <a:rPr lang="es-ES" sz="2200" b="1" dirty="0"/>
            <a:t>NACIONAL  </a:t>
          </a:r>
          <a:r>
            <a:rPr lang="es-ES" sz="1900" b="1" dirty="0"/>
            <a:t> Titulaciones, Certificados Especialidad y Suficiencia, Normas de Calidad</a:t>
          </a:r>
        </a:p>
      </dgm:t>
    </dgm:pt>
    <dgm:pt modelId="{309D974B-DFD9-49B2-BFF4-B6B53C5F82A3}" type="parTrans" cxnId="{0A8D6E3F-E8EF-4686-B016-B958ED5C39FF}">
      <dgm:prSet/>
      <dgm:spPr/>
      <dgm:t>
        <a:bodyPr/>
        <a:lstStyle/>
        <a:p>
          <a:endParaRPr lang="es-ES"/>
        </a:p>
      </dgm:t>
    </dgm:pt>
    <dgm:pt modelId="{F8CF5AE1-3656-4613-9E58-3DEE649C9C59}" type="sibTrans" cxnId="{0A8D6E3F-E8EF-4686-B016-B958ED5C39FF}">
      <dgm:prSet/>
      <dgm:spPr/>
      <dgm:t>
        <a:bodyPr/>
        <a:lstStyle/>
        <a:p>
          <a:endParaRPr lang="es-ES"/>
        </a:p>
      </dgm:t>
    </dgm:pt>
    <dgm:pt modelId="{9B07C473-4AFB-4889-9F12-D5F9422F7E96}">
      <dgm:prSet phldrT="[Texto]" custT="1"/>
      <dgm:spPr/>
      <dgm:t>
        <a:bodyPr/>
        <a:lstStyle/>
        <a:p>
          <a:r>
            <a:rPr lang="es-ES" sz="2200" b="1" dirty="0"/>
            <a:t>UE </a:t>
          </a:r>
          <a:r>
            <a:rPr lang="es-ES" sz="2000" b="1" dirty="0"/>
            <a:t>Titulaciones, Certificados Especialidad y Suficiencia</a:t>
          </a:r>
        </a:p>
      </dgm:t>
    </dgm:pt>
    <dgm:pt modelId="{01F879D8-176B-4C2B-8A11-CCF52BD3FE76}" type="parTrans" cxnId="{A1387A92-33D5-422D-8555-2CAB0C740AF1}">
      <dgm:prSet/>
      <dgm:spPr/>
      <dgm:t>
        <a:bodyPr/>
        <a:lstStyle/>
        <a:p>
          <a:endParaRPr lang="es-ES"/>
        </a:p>
      </dgm:t>
    </dgm:pt>
    <dgm:pt modelId="{E3AD09A0-3307-47D0-AE55-3250091148A7}" type="sibTrans" cxnId="{A1387A92-33D5-422D-8555-2CAB0C740AF1}">
      <dgm:prSet/>
      <dgm:spPr/>
      <dgm:t>
        <a:bodyPr/>
        <a:lstStyle/>
        <a:p>
          <a:endParaRPr lang="es-ES"/>
        </a:p>
      </dgm:t>
    </dgm:pt>
    <dgm:pt modelId="{A016EB41-2A71-4489-BF76-FA5B69C317E8}">
      <dgm:prSet phldrT="[Texto]" custT="1"/>
      <dgm:spPr/>
      <dgm:t>
        <a:bodyPr/>
        <a:lstStyle/>
        <a:p>
          <a:r>
            <a:rPr lang="es-ES" sz="2200" b="1" dirty="0"/>
            <a:t>OMI</a:t>
          </a:r>
          <a:r>
            <a:rPr lang="es-ES" sz="2000" b="1" dirty="0"/>
            <a:t> Titulaciones, Certificados Especialidad y Suficiencia</a:t>
          </a:r>
        </a:p>
      </dgm:t>
    </dgm:pt>
    <dgm:pt modelId="{B20C63C1-9F5E-417E-BEDB-E027D0275B0C}" type="parTrans" cxnId="{13BB74C5-9DD6-4D1C-988D-87A7BC8F5838}">
      <dgm:prSet/>
      <dgm:spPr/>
      <dgm:t>
        <a:bodyPr/>
        <a:lstStyle/>
        <a:p>
          <a:endParaRPr lang="es-ES"/>
        </a:p>
      </dgm:t>
    </dgm:pt>
    <dgm:pt modelId="{3AC79B94-2D7F-4F09-AA6A-D4F77EC903B5}" type="sibTrans" cxnId="{13BB74C5-9DD6-4D1C-988D-87A7BC8F5838}">
      <dgm:prSet/>
      <dgm:spPr/>
      <dgm:t>
        <a:bodyPr/>
        <a:lstStyle/>
        <a:p>
          <a:endParaRPr lang="es-ES"/>
        </a:p>
      </dgm:t>
    </dgm:pt>
    <dgm:pt modelId="{C76AFB88-E306-48E8-BFE8-D3AE0FD6499F}" type="pres">
      <dgm:prSet presAssocID="{F09C6169-EA5C-44D5-8982-1339F3E051DF}" presName="Name0" presStyleCnt="0">
        <dgm:presLayoutVars>
          <dgm:dir/>
          <dgm:resizeHandles val="exact"/>
        </dgm:presLayoutVars>
      </dgm:prSet>
      <dgm:spPr/>
    </dgm:pt>
    <dgm:pt modelId="{A1DDA434-EEC8-46E0-9913-24ABE6CE2CB4}" type="pres">
      <dgm:prSet presAssocID="{F09C6169-EA5C-44D5-8982-1339F3E051DF}" presName="bkgdShp" presStyleLbl="alignAccFollowNode1" presStyleIdx="0" presStyleCnt="1" custLinFactNeighborX="24135" custLinFactNeighborY="-19209"/>
      <dgm:spPr/>
    </dgm:pt>
    <dgm:pt modelId="{3C42403A-6EC4-4E49-A402-EDCB291B9C6B}" type="pres">
      <dgm:prSet presAssocID="{F09C6169-EA5C-44D5-8982-1339F3E051DF}" presName="linComp" presStyleCnt="0"/>
      <dgm:spPr/>
    </dgm:pt>
    <dgm:pt modelId="{D0EFB50F-9B15-440F-9447-69EB37935E98}" type="pres">
      <dgm:prSet presAssocID="{D5BD25C0-B79E-49CC-8B96-1D8FBC008E57}" presName="compNode" presStyleCnt="0"/>
      <dgm:spPr/>
    </dgm:pt>
    <dgm:pt modelId="{1B1CC114-CEED-44DF-866D-CF696F932816}" type="pres">
      <dgm:prSet presAssocID="{D5BD25C0-B79E-49CC-8B96-1D8FBC008E57}" presName="node" presStyleLbl="node1" presStyleIdx="0" presStyleCnt="3">
        <dgm:presLayoutVars>
          <dgm:bulletEnabled val="1"/>
        </dgm:presLayoutVars>
      </dgm:prSet>
      <dgm:spPr/>
    </dgm:pt>
    <dgm:pt modelId="{3B927D12-813E-4D71-B9FB-74D776BC8115}" type="pres">
      <dgm:prSet presAssocID="{D5BD25C0-B79E-49CC-8B96-1D8FBC008E57}" presName="invisiNode" presStyleLbl="node1" presStyleIdx="0" presStyleCnt="3"/>
      <dgm:spPr/>
    </dgm:pt>
    <dgm:pt modelId="{F7A3E752-25EB-4F2B-B65B-57C3FAE7598A}" type="pres">
      <dgm:prSet presAssocID="{D5BD25C0-B79E-49CC-8B96-1D8FBC008E57}" presName="imagNode" presStyleLbl="fgImgPlace1" presStyleIdx="0" presStyleCnt="3"/>
      <dgm:spPr>
        <a:blipFill rotWithShape="1">
          <a:blip xmlns:r="http://schemas.openxmlformats.org/officeDocument/2006/relationships" r:embed="rId1"/>
          <a:stretch>
            <a:fillRect/>
          </a:stretch>
        </a:blipFill>
      </dgm:spPr>
    </dgm:pt>
    <dgm:pt modelId="{7AAB22A4-1A87-421F-8E50-9B0B9E81DC45}" type="pres">
      <dgm:prSet presAssocID="{F8CF5AE1-3656-4613-9E58-3DEE649C9C59}" presName="sibTrans" presStyleLbl="sibTrans2D1" presStyleIdx="0" presStyleCnt="0"/>
      <dgm:spPr/>
    </dgm:pt>
    <dgm:pt modelId="{BD8C3B90-993C-4488-977E-C1B9D4AF2263}" type="pres">
      <dgm:prSet presAssocID="{9B07C473-4AFB-4889-9F12-D5F9422F7E96}" presName="compNode" presStyleCnt="0"/>
      <dgm:spPr/>
    </dgm:pt>
    <dgm:pt modelId="{1BA174B3-2FD0-452C-A465-0098D482BE30}" type="pres">
      <dgm:prSet presAssocID="{9B07C473-4AFB-4889-9F12-D5F9422F7E96}" presName="node" presStyleLbl="node1" presStyleIdx="1" presStyleCnt="3">
        <dgm:presLayoutVars>
          <dgm:bulletEnabled val="1"/>
        </dgm:presLayoutVars>
      </dgm:prSet>
      <dgm:spPr/>
    </dgm:pt>
    <dgm:pt modelId="{DDBF6A90-E1EA-48CD-B861-45524AC13DB2}" type="pres">
      <dgm:prSet presAssocID="{9B07C473-4AFB-4889-9F12-D5F9422F7E96}" presName="invisiNode" presStyleLbl="node1" presStyleIdx="1" presStyleCnt="3"/>
      <dgm:spPr/>
    </dgm:pt>
    <dgm:pt modelId="{3766C4F3-EA2D-4213-88FD-E6CE39C511A6}" type="pres">
      <dgm:prSet presAssocID="{9B07C473-4AFB-4889-9F12-D5F9422F7E96}" presName="imagNode" presStyleLbl="fgImgPlace1" presStyleIdx="1" presStyleCnt="3"/>
      <dgm:spPr>
        <a:blipFill rotWithShape="1">
          <a:blip xmlns:r="http://schemas.openxmlformats.org/officeDocument/2006/relationships" r:embed="rId2"/>
          <a:stretch>
            <a:fillRect/>
          </a:stretch>
        </a:blipFill>
      </dgm:spPr>
    </dgm:pt>
    <dgm:pt modelId="{09D2EC9C-A271-43B6-8225-1B675256220D}" type="pres">
      <dgm:prSet presAssocID="{E3AD09A0-3307-47D0-AE55-3250091148A7}" presName="sibTrans" presStyleLbl="sibTrans2D1" presStyleIdx="0" presStyleCnt="0"/>
      <dgm:spPr/>
    </dgm:pt>
    <dgm:pt modelId="{6775FC6F-9965-4E1E-B102-B65EE2E9D8C1}" type="pres">
      <dgm:prSet presAssocID="{A016EB41-2A71-4489-BF76-FA5B69C317E8}" presName="compNode" presStyleCnt="0"/>
      <dgm:spPr/>
    </dgm:pt>
    <dgm:pt modelId="{FB17470D-1BA5-4AA5-8137-6D98093E8FCD}" type="pres">
      <dgm:prSet presAssocID="{A016EB41-2A71-4489-BF76-FA5B69C317E8}" presName="node" presStyleLbl="node1" presStyleIdx="2" presStyleCnt="3">
        <dgm:presLayoutVars>
          <dgm:bulletEnabled val="1"/>
        </dgm:presLayoutVars>
      </dgm:prSet>
      <dgm:spPr/>
    </dgm:pt>
    <dgm:pt modelId="{D4903832-FF08-439B-9899-222061676672}" type="pres">
      <dgm:prSet presAssocID="{A016EB41-2A71-4489-BF76-FA5B69C317E8}" presName="invisiNode" presStyleLbl="node1" presStyleIdx="2" presStyleCnt="3"/>
      <dgm:spPr/>
    </dgm:pt>
    <dgm:pt modelId="{12158FC4-3960-4D11-B10B-5C4F1148FD2B}" type="pres">
      <dgm:prSet presAssocID="{A016EB41-2A71-4489-BF76-FA5B69C317E8}" presName="imagNode" presStyleLbl="fgImgPlace1" presStyleIdx="2" presStyleCnt="3"/>
      <dgm:spPr>
        <a:blipFill rotWithShape="1">
          <a:blip xmlns:r="http://schemas.openxmlformats.org/officeDocument/2006/relationships" r:embed="rId3"/>
          <a:stretch>
            <a:fillRect/>
          </a:stretch>
        </a:blipFill>
      </dgm:spPr>
    </dgm:pt>
  </dgm:ptLst>
  <dgm:cxnLst>
    <dgm:cxn modelId="{1BC9BF2E-D914-42D2-A890-50B5084F0DF3}" type="presOf" srcId="{9B07C473-4AFB-4889-9F12-D5F9422F7E96}" destId="{1BA174B3-2FD0-452C-A465-0098D482BE30}" srcOrd="0" destOrd="0" presId="urn:microsoft.com/office/officeart/2005/8/layout/pList2"/>
    <dgm:cxn modelId="{0A8D6E3F-E8EF-4686-B016-B958ED5C39FF}" srcId="{F09C6169-EA5C-44D5-8982-1339F3E051DF}" destId="{D5BD25C0-B79E-49CC-8B96-1D8FBC008E57}" srcOrd="0" destOrd="0" parTransId="{309D974B-DFD9-49B2-BFF4-B6B53C5F82A3}" sibTransId="{F8CF5AE1-3656-4613-9E58-3DEE649C9C59}"/>
    <dgm:cxn modelId="{C17DCA5E-D050-4462-8D84-F2B9F6D030CF}" type="presOf" srcId="{A016EB41-2A71-4489-BF76-FA5B69C317E8}" destId="{FB17470D-1BA5-4AA5-8137-6D98093E8FCD}" srcOrd="0" destOrd="0" presId="urn:microsoft.com/office/officeart/2005/8/layout/pList2"/>
    <dgm:cxn modelId="{A1387A92-33D5-422D-8555-2CAB0C740AF1}" srcId="{F09C6169-EA5C-44D5-8982-1339F3E051DF}" destId="{9B07C473-4AFB-4889-9F12-D5F9422F7E96}" srcOrd="1" destOrd="0" parTransId="{01F879D8-176B-4C2B-8A11-CCF52BD3FE76}" sibTransId="{E3AD09A0-3307-47D0-AE55-3250091148A7}"/>
    <dgm:cxn modelId="{6071CC99-F9D8-4D23-AC73-6291755483E9}" type="presOf" srcId="{E3AD09A0-3307-47D0-AE55-3250091148A7}" destId="{09D2EC9C-A271-43B6-8225-1B675256220D}" srcOrd="0" destOrd="0" presId="urn:microsoft.com/office/officeart/2005/8/layout/pList2"/>
    <dgm:cxn modelId="{F70174A0-368D-47CC-BAB5-770A907381C2}" type="presOf" srcId="{F09C6169-EA5C-44D5-8982-1339F3E051DF}" destId="{C76AFB88-E306-48E8-BFE8-D3AE0FD6499F}" srcOrd="0" destOrd="0" presId="urn:microsoft.com/office/officeart/2005/8/layout/pList2"/>
    <dgm:cxn modelId="{68C650A5-FDF5-49B7-9E94-5A308BA83D19}" type="presOf" srcId="{F8CF5AE1-3656-4613-9E58-3DEE649C9C59}" destId="{7AAB22A4-1A87-421F-8E50-9B0B9E81DC45}" srcOrd="0" destOrd="0" presId="urn:microsoft.com/office/officeart/2005/8/layout/pList2"/>
    <dgm:cxn modelId="{13BB74C5-9DD6-4D1C-988D-87A7BC8F5838}" srcId="{F09C6169-EA5C-44D5-8982-1339F3E051DF}" destId="{A016EB41-2A71-4489-BF76-FA5B69C317E8}" srcOrd="2" destOrd="0" parTransId="{B20C63C1-9F5E-417E-BEDB-E027D0275B0C}" sibTransId="{3AC79B94-2D7F-4F09-AA6A-D4F77EC903B5}"/>
    <dgm:cxn modelId="{56F4CEDE-A122-4DEA-9032-DBF75E43DCAA}" type="presOf" srcId="{D5BD25C0-B79E-49CC-8B96-1D8FBC008E57}" destId="{1B1CC114-CEED-44DF-866D-CF696F932816}" srcOrd="0" destOrd="0" presId="urn:microsoft.com/office/officeart/2005/8/layout/pList2"/>
    <dgm:cxn modelId="{807C2E2F-E3AC-403B-9A91-D44A2627349F}" type="presParOf" srcId="{C76AFB88-E306-48E8-BFE8-D3AE0FD6499F}" destId="{A1DDA434-EEC8-46E0-9913-24ABE6CE2CB4}" srcOrd="0" destOrd="0" presId="urn:microsoft.com/office/officeart/2005/8/layout/pList2"/>
    <dgm:cxn modelId="{A03E18AC-2114-4A73-B532-198F7E46841A}" type="presParOf" srcId="{C76AFB88-E306-48E8-BFE8-D3AE0FD6499F}" destId="{3C42403A-6EC4-4E49-A402-EDCB291B9C6B}" srcOrd="1" destOrd="0" presId="urn:microsoft.com/office/officeart/2005/8/layout/pList2"/>
    <dgm:cxn modelId="{095A6140-7699-4A73-92E7-A54C14DD83B5}" type="presParOf" srcId="{3C42403A-6EC4-4E49-A402-EDCB291B9C6B}" destId="{D0EFB50F-9B15-440F-9447-69EB37935E98}" srcOrd="0" destOrd="0" presId="urn:microsoft.com/office/officeart/2005/8/layout/pList2"/>
    <dgm:cxn modelId="{B9CF046B-BA65-46D7-B638-45DBFFCC2E86}" type="presParOf" srcId="{D0EFB50F-9B15-440F-9447-69EB37935E98}" destId="{1B1CC114-CEED-44DF-866D-CF696F932816}" srcOrd="0" destOrd="0" presId="urn:microsoft.com/office/officeart/2005/8/layout/pList2"/>
    <dgm:cxn modelId="{F2FC6A23-B5CB-42E4-AF6D-463D164E13B8}" type="presParOf" srcId="{D0EFB50F-9B15-440F-9447-69EB37935E98}" destId="{3B927D12-813E-4D71-B9FB-74D776BC8115}" srcOrd="1" destOrd="0" presId="urn:microsoft.com/office/officeart/2005/8/layout/pList2"/>
    <dgm:cxn modelId="{47C8798C-14B9-4645-BCA4-4BB56BF77A3D}" type="presParOf" srcId="{D0EFB50F-9B15-440F-9447-69EB37935E98}" destId="{F7A3E752-25EB-4F2B-B65B-57C3FAE7598A}" srcOrd="2" destOrd="0" presId="urn:microsoft.com/office/officeart/2005/8/layout/pList2"/>
    <dgm:cxn modelId="{49A11E9B-7698-4950-81BA-DC415F2963F6}" type="presParOf" srcId="{3C42403A-6EC4-4E49-A402-EDCB291B9C6B}" destId="{7AAB22A4-1A87-421F-8E50-9B0B9E81DC45}" srcOrd="1" destOrd="0" presId="urn:microsoft.com/office/officeart/2005/8/layout/pList2"/>
    <dgm:cxn modelId="{D70F9724-909D-4D28-BE2A-067FA6DF9E58}" type="presParOf" srcId="{3C42403A-6EC4-4E49-A402-EDCB291B9C6B}" destId="{BD8C3B90-993C-4488-977E-C1B9D4AF2263}" srcOrd="2" destOrd="0" presId="urn:microsoft.com/office/officeart/2005/8/layout/pList2"/>
    <dgm:cxn modelId="{1425722A-AA60-47FA-91BB-9EF8CD536C15}" type="presParOf" srcId="{BD8C3B90-993C-4488-977E-C1B9D4AF2263}" destId="{1BA174B3-2FD0-452C-A465-0098D482BE30}" srcOrd="0" destOrd="0" presId="urn:microsoft.com/office/officeart/2005/8/layout/pList2"/>
    <dgm:cxn modelId="{3D1341DC-DA82-4D09-AE7A-D922D5BE2815}" type="presParOf" srcId="{BD8C3B90-993C-4488-977E-C1B9D4AF2263}" destId="{DDBF6A90-E1EA-48CD-B861-45524AC13DB2}" srcOrd="1" destOrd="0" presId="urn:microsoft.com/office/officeart/2005/8/layout/pList2"/>
    <dgm:cxn modelId="{A90F88A4-F03A-4669-ABE2-A5EAB78FE4BD}" type="presParOf" srcId="{BD8C3B90-993C-4488-977E-C1B9D4AF2263}" destId="{3766C4F3-EA2D-4213-88FD-E6CE39C511A6}" srcOrd="2" destOrd="0" presId="urn:microsoft.com/office/officeart/2005/8/layout/pList2"/>
    <dgm:cxn modelId="{A4609015-932D-4EFD-9170-04D4930B6447}" type="presParOf" srcId="{3C42403A-6EC4-4E49-A402-EDCB291B9C6B}" destId="{09D2EC9C-A271-43B6-8225-1B675256220D}" srcOrd="3" destOrd="0" presId="urn:microsoft.com/office/officeart/2005/8/layout/pList2"/>
    <dgm:cxn modelId="{70B97C9B-D770-47E9-83CE-1835B8A0DBAD}" type="presParOf" srcId="{3C42403A-6EC4-4E49-A402-EDCB291B9C6B}" destId="{6775FC6F-9965-4E1E-B102-B65EE2E9D8C1}" srcOrd="4" destOrd="0" presId="urn:microsoft.com/office/officeart/2005/8/layout/pList2"/>
    <dgm:cxn modelId="{6F7FB8BE-F1F5-45F5-A7CE-A7E2DADD9FB3}" type="presParOf" srcId="{6775FC6F-9965-4E1E-B102-B65EE2E9D8C1}" destId="{FB17470D-1BA5-4AA5-8137-6D98093E8FCD}" srcOrd="0" destOrd="0" presId="urn:microsoft.com/office/officeart/2005/8/layout/pList2"/>
    <dgm:cxn modelId="{0F4E4012-17BE-4F5F-8BC9-22CB4BB2839B}" type="presParOf" srcId="{6775FC6F-9965-4E1E-B102-B65EE2E9D8C1}" destId="{D4903832-FF08-439B-9899-222061676672}" srcOrd="1" destOrd="0" presId="urn:microsoft.com/office/officeart/2005/8/layout/pList2"/>
    <dgm:cxn modelId="{B6D8D5DD-EE3B-4120-B1E1-60D32022BCFC}" type="presParOf" srcId="{6775FC6F-9965-4E1E-B102-B65EE2E9D8C1}" destId="{12158FC4-3960-4D11-B10B-5C4F1148FD2B}"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1BD25E-B6CA-4E27-ABC1-3DDD8003DF4F}" type="doc">
      <dgm:prSet loTypeId="urn:microsoft.com/office/officeart/2005/8/layout/radial4" loCatId="relationship" qsTypeId="urn:microsoft.com/office/officeart/2005/8/quickstyle/3d1" qsCatId="3D" csTypeId="urn:microsoft.com/office/officeart/2005/8/colors/colorful5" csCatId="colorful" phldr="1"/>
      <dgm:spPr/>
      <dgm:t>
        <a:bodyPr/>
        <a:lstStyle/>
        <a:p>
          <a:endParaRPr lang="es-ES"/>
        </a:p>
      </dgm:t>
    </dgm:pt>
    <dgm:pt modelId="{1DD359DD-E061-4404-97FE-39469F488262}">
      <dgm:prSet phldrT="[Texto]" custT="1"/>
      <dgm:spPr/>
      <dgm:t>
        <a:bodyPr/>
        <a:lstStyle/>
        <a:p>
          <a:r>
            <a:rPr lang="es-ES" sz="2600" b="1" dirty="0"/>
            <a:t>BOE</a:t>
          </a:r>
        </a:p>
      </dgm:t>
    </dgm:pt>
    <dgm:pt modelId="{5BE369DA-3110-4BF9-84A0-C215278FE24E}" type="parTrans" cxnId="{4A587C12-0981-4ACA-9993-0CAF52FC048D}">
      <dgm:prSet/>
      <dgm:spPr/>
      <dgm:t>
        <a:bodyPr/>
        <a:lstStyle/>
        <a:p>
          <a:endParaRPr lang="es-ES"/>
        </a:p>
      </dgm:t>
    </dgm:pt>
    <dgm:pt modelId="{27A3EF12-F0C2-4A74-98C5-DE6B88F6B073}" type="sibTrans" cxnId="{4A587C12-0981-4ACA-9993-0CAF52FC048D}">
      <dgm:prSet/>
      <dgm:spPr/>
      <dgm:t>
        <a:bodyPr/>
        <a:lstStyle/>
        <a:p>
          <a:endParaRPr lang="es-ES"/>
        </a:p>
      </dgm:t>
    </dgm:pt>
    <dgm:pt modelId="{2F8F0C71-13D3-459F-95B4-FCE64F9B161A}">
      <dgm:prSet phldrT="[Texto]" custT="1"/>
      <dgm:spPr/>
      <dgm:t>
        <a:bodyPr/>
        <a:lstStyle/>
        <a:p>
          <a:r>
            <a:rPr lang="es-ES" sz="2600" b="1" dirty="0"/>
            <a:t>CURSO MODELO OMI</a:t>
          </a:r>
        </a:p>
      </dgm:t>
    </dgm:pt>
    <dgm:pt modelId="{190B2253-0750-4411-A159-D33DF9BC3529}" type="parTrans" cxnId="{4DDD54AA-0F4B-470D-BF5A-2098B62EF541}">
      <dgm:prSet/>
      <dgm:spPr/>
      <dgm:t>
        <a:bodyPr/>
        <a:lstStyle/>
        <a:p>
          <a:endParaRPr lang="es-ES"/>
        </a:p>
      </dgm:t>
    </dgm:pt>
    <dgm:pt modelId="{BED8F2E8-8400-42A9-A7B6-7BCCC562D24F}" type="sibTrans" cxnId="{4DDD54AA-0F4B-470D-BF5A-2098B62EF541}">
      <dgm:prSet/>
      <dgm:spPr/>
      <dgm:t>
        <a:bodyPr/>
        <a:lstStyle/>
        <a:p>
          <a:endParaRPr lang="es-ES"/>
        </a:p>
      </dgm:t>
    </dgm:pt>
    <dgm:pt modelId="{F048E5C5-4C8C-43E2-A93E-390DECA4C28A}">
      <dgm:prSet custT="1"/>
      <dgm:spPr/>
      <dgm:t>
        <a:bodyPr/>
        <a:lstStyle/>
        <a:p>
          <a:r>
            <a:rPr lang="es-ES" sz="2600" b="1" dirty="0"/>
            <a:t>STCW</a:t>
          </a:r>
        </a:p>
      </dgm:t>
    </dgm:pt>
    <dgm:pt modelId="{34BC07F7-0954-4FB9-9DD0-961A4CB5941B}" type="parTrans" cxnId="{C4C12F1A-F16D-4A4D-B352-9AC16E9D962F}">
      <dgm:prSet/>
      <dgm:spPr/>
      <dgm:t>
        <a:bodyPr/>
        <a:lstStyle/>
        <a:p>
          <a:endParaRPr lang="es-ES"/>
        </a:p>
      </dgm:t>
    </dgm:pt>
    <dgm:pt modelId="{512F22DD-FC37-4101-95A9-187ED7379654}" type="sibTrans" cxnId="{C4C12F1A-F16D-4A4D-B352-9AC16E9D962F}">
      <dgm:prSet/>
      <dgm:spPr/>
      <dgm:t>
        <a:bodyPr/>
        <a:lstStyle/>
        <a:p>
          <a:endParaRPr lang="es-ES"/>
        </a:p>
      </dgm:t>
    </dgm:pt>
    <dgm:pt modelId="{799F6E2F-D35C-4FE4-97E0-31936C291392}">
      <dgm:prSet phldrT="[Texto]"/>
      <dgm:spPr/>
      <dgm:t>
        <a:bodyPr/>
        <a:lstStyle/>
        <a:p>
          <a:r>
            <a:rPr lang="es-ES" b="1" dirty="0"/>
            <a:t>DISEÑO CURRICULAR</a:t>
          </a:r>
        </a:p>
      </dgm:t>
    </dgm:pt>
    <dgm:pt modelId="{B244D7CF-6200-4F8F-9498-4B7626AC7103}" type="sibTrans" cxnId="{99DD6AF9-AB15-4B84-A583-1DA9C4272B58}">
      <dgm:prSet/>
      <dgm:spPr/>
      <dgm:t>
        <a:bodyPr/>
        <a:lstStyle/>
        <a:p>
          <a:endParaRPr lang="es-ES"/>
        </a:p>
      </dgm:t>
    </dgm:pt>
    <dgm:pt modelId="{26A0757B-5753-4F7C-8445-98DAB0103CDE}" type="parTrans" cxnId="{99DD6AF9-AB15-4B84-A583-1DA9C4272B58}">
      <dgm:prSet/>
      <dgm:spPr/>
      <dgm:t>
        <a:bodyPr/>
        <a:lstStyle/>
        <a:p>
          <a:endParaRPr lang="es-ES"/>
        </a:p>
      </dgm:t>
    </dgm:pt>
    <dgm:pt modelId="{D655DFB6-D1DC-4C4A-8BD1-FDEDB5FF91E0}">
      <dgm:prSet phldrT="[Texto]" custT="1"/>
      <dgm:spPr/>
      <dgm:t>
        <a:bodyPr/>
        <a:lstStyle/>
        <a:p>
          <a:r>
            <a:rPr lang="es-ES" sz="2600" b="1" dirty="0"/>
            <a:t>NORMAS Y CONVENIOS </a:t>
          </a:r>
        </a:p>
      </dgm:t>
    </dgm:pt>
    <dgm:pt modelId="{C4F4AB3F-6AEC-45C1-98F7-DD581C44A376}" type="parTrans" cxnId="{A7656350-37C9-4A2A-A6EC-823890A1CA9E}">
      <dgm:prSet/>
      <dgm:spPr/>
      <dgm:t>
        <a:bodyPr/>
        <a:lstStyle/>
        <a:p>
          <a:endParaRPr lang="es-ES"/>
        </a:p>
      </dgm:t>
    </dgm:pt>
    <dgm:pt modelId="{FC1BA11D-E0D3-4D5F-AB9C-C23BC29834DD}" type="sibTrans" cxnId="{A7656350-37C9-4A2A-A6EC-823890A1CA9E}">
      <dgm:prSet/>
      <dgm:spPr/>
      <dgm:t>
        <a:bodyPr/>
        <a:lstStyle/>
        <a:p>
          <a:endParaRPr lang="es-ES"/>
        </a:p>
      </dgm:t>
    </dgm:pt>
    <dgm:pt modelId="{8A5F35BA-C874-4679-8AD8-065B638F7B07}" type="pres">
      <dgm:prSet presAssocID="{E31BD25E-B6CA-4E27-ABC1-3DDD8003DF4F}" presName="cycle" presStyleCnt="0">
        <dgm:presLayoutVars>
          <dgm:chMax val="1"/>
          <dgm:dir/>
          <dgm:animLvl val="ctr"/>
          <dgm:resizeHandles val="exact"/>
        </dgm:presLayoutVars>
      </dgm:prSet>
      <dgm:spPr/>
    </dgm:pt>
    <dgm:pt modelId="{AF52DDDA-A952-4F37-9B98-BC91514C0555}" type="pres">
      <dgm:prSet presAssocID="{799F6E2F-D35C-4FE4-97E0-31936C291392}" presName="centerShape" presStyleLbl="node0" presStyleIdx="0" presStyleCnt="1"/>
      <dgm:spPr/>
    </dgm:pt>
    <dgm:pt modelId="{68E7EB9F-77B1-4AF5-9E01-27B4BC41A5DF}" type="pres">
      <dgm:prSet presAssocID="{190B2253-0750-4411-A159-D33DF9BC3529}" presName="parTrans" presStyleLbl="bgSibTrans2D1" presStyleIdx="0" presStyleCnt="4"/>
      <dgm:spPr/>
    </dgm:pt>
    <dgm:pt modelId="{2C349F11-FC41-4D7F-9347-555384E2D168}" type="pres">
      <dgm:prSet presAssocID="{2F8F0C71-13D3-459F-95B4-FCE64F9B161A}" presName="node" presStyleLbl="node1" presStyleIdx="0" presStyleCnt="4" custScaleX="86758" custScaleY="75536">
        <dgm:presLayoutVars>
          <dgm:bulletEnabled val="1"/>
        </dgm:presLayoutVars>
      </dgm:prSet>
      <dgm:spPr/>
    </dgm:pt>
    <dgm:pt modelId="{DB74399A-DF87-4D6C-AE21-0237988E40B1}" type="pres">
      <dgm:prSet presAssocID="{34BC07F7-0954-4FB9-9DD0-961A4CB5941B}" presName="parTrans" presStyleLbl="bgSibTrans2D1" presStyleIdx="1" presStyleCnt="4"/>
      <dgm:spPr/>
    </dgm:pt>
    <dgm:pt modelId="{33C51674-55BD-40EF-93CB-A286CE84C415}" type="pres">
      <dgm:prSet presAssocID="{F048E5C5-4C8C-43E2-A93E-390DECA4C28A}" presName="node" presStyleLbl="node1" presStyleIdx="1" presStyleCnt="4" custScaleX="89018" custScaleY="64547">
        <dgm:presLayoutVars>
          <dgm:bulletEnabled val="1"/>
        </dgm:presLayoutVars>
      </dgm:prSet>
      <dgm:spPr/>
    </dgm:pt>
    <dgm:pt modelId="{7A093ECC-4BCC-4CF9-B591-A7FF2B6F8C8D}" type="pres">
      <dgm:prSet presAssocID="{5BE369DA-3110-4BF9-84A0-C215278FE24E}" presName="parTrans" presStyleLbl="bgSibTrans2D1" presStyleIdx="2" presStyleCnt="4"/>
      <dgm:spPr/>
    </dgm:pt>
    <dgm:pt modelId="{336F9C5A-BD55-49D4-AC01-4C31E590D050}" type="pres">
      <dgm:prSet presAssocID="{1DD359DD-E061-4404-97FE-39469F488262}" presName="node" presStyleLbl="node1" presStyleIdx="2" presStyleCnt="4" custScaleX="92919" custScaleY="64547">
        <dgm:presLayoutVars>
          <dgm:bulletEnabled val="1"/>
        </dgm:presLayoutVars>
      </dgm:prSet>
      <dgm:spPr/>
    </dgm:pt>
    <dgm:pt modelId="{57220191-7771-4E67-BDA4-888FE82C9074}" type="pres">
      <dgm:prSet presAssocID="{C4F4AB3F-6AEC-45C1-98F7-DD581C44A376}" presName="parTrans" presStyleLbl="bgSibTrans2D1" presStyleIdx="3" presStyleCnt="4"/>
      <dgm:spPr/>
    </dgm:pt>
    <dgm:pt modelId="{96221C50-FBA0-4B74-9335-C2A3A6D64CE2}" type="pres">
      <dgm:prSet presAssocID="{D655DFB6-D1DC-4C4A-8BD1-FDEDB5FF91E0}" presName="node" presStyleLbl="node1" presStyleIdx="3" presStyleCnt="4" custScaleX="112749" custScaleY="60065">
        <dgm:presLayoutVars>
          <dgm:bulletEnabled val="1"/>
        </dgm:presLayoutVars>
      </dgm:prSet>
      <dgm:spPr/>
    </dgm:pt>
  </dgm:ptLst>
  <dgm:cxnLst>
    <dgm:cxn modelId="{4A587C12-0981-4ACA-9993-0CAF52FC048D}" srcId="{799F6E2F-D35C-4FE4-97E0-31936C291392}" destId="{1DD359DD-E061-4404-97FE-39469F488262}" srcOrd="2" destOrd="0" parTransId="{5BE369DA-3110-4BF9-84A0-C215278FE24E}" sibTransId="{27A3EF12-F0C2-4A74-98C5-DE6B88F6B073}"/>
    <dgm:cxn modelId="{C4C12F1A-F16D-4A4D-B352-9AC16E9D962F}" srcId="{799F6E2F-D35C-4FE4-97E0-31936C291392}" destId="{F048E5C5-4C8C-43E2-A93E-390DECA4C28A}" srcOrd="1" destOrd="0" parTransId="{34BC07F7-0954-4FB9-9DD0-961A4CB5941B}" sibTransId="{512F22DD-FC37-4101-95A9-187ED7379654}"/>
    <dgm:cxn modelId="{E0CDBD40-A30D-4165-AC6A-C9CA73994ED8}" type="presOf" srcId="{2F8F0C71-13D3-459F-95B4-FCE64F9B161A}" destId="{2C349F11-FC41-4D7F-9347-555384E2D168}" srcOrd="0" destOrd="0" presId="urn:microsoft.com/office/officeart/2005/8/layout/radial4"/>
    <dgm:cxn modelId="{9AA2F54F-EF96-4E33-AB85-923782C04730}" type="presOf" srcId="{5BE369DA-3110-4BF9-84A0-C215278FE24E}" destId="{7A093ECC-4BCC-4CF9-B591-A7FF2B6F8C8D}" srcOrd="0" destOrd="0" presId="urn:microsoft.com/office/officeart/2005/8/layout/radial4"/>
    <dgm:cxn modelId="{A7656350-37C9-4A2A-A6EC-823890A1CA9E}" srcId="{799F6E2F-D35C-4FE4-97E0-31936C291392}" destId="{D655DFB6-D1DC-4C4A-8BD1-FDEDB5FF91E0}" srcOrd="3" destOrd="0" parTransId="{C4F4AB3F-6AEC-45C1-98F7-DD581C44A376}" sibTransId="{FC1BA11D-E0D3-4D5F-AB9C-C23BC29834DD}"/>
    <dgm:cxn modelId="{4DDD54AA-0F4B-470D-BF5A-2098B62EF541}" srcId="{799F6E2F-D35C-4FE4-97E0-31936C291392}" destId="{2F8F0C71-13D3-459F-95B4-FCE64F9B161A}" srcOrd="0" destOrd="0" parTransId="{190B2253-0750-4411-A159-D33DF9BC3529}" sibTransId="{BED8F2E8-8400-42A9-A7B6-7BCCC562D24F}"/>
    <dgm:cxn modelId="{F389A3BE-1DE8-4A43-ACA2-0CD23FA86651}" type="presOf" srcId="{C4F4AB3F-6AEC-45C1-98F7-DD581C44A376}" destId="{57220191-7771-4E67-BDA4-888FE82C9074}" srcOrd="0" destOrd="0" presId="urn:microsoft.com/office/officeart/2005/8/layout/radial4"/>
    <dgm:cxn modelId="{BE889AC6-6EEA-455B-AF92-63072BA83E26}" type="presOf" srcId="{799F6E2F-D35C-4FE4-97E0-31936C291392}" destId="{AF52DDDA-A952-4F37-9B98-BC91514C0555}" srcOrd="0" destOrd="0" presId="urn:microsoft.com/office/officeart/2005/8/layout/radial4"/>
    <dgm:cxn modelId="{6FA201D0-9CA3-4F54-B345-78509D1C2D55}" type="presOf" srcId="{D655DFB6-D1DC-4C4A-8BD1-FDEDB5FF91E0}" destId="{96221C50-FBA0-4B74-9335-C2A3A6D64CE2}" srcOrd="0" destOrd="0" presId="urn:microsoft.com/office/officeart/2005/8/layout/radial4"/>
    <dgm:cxn modelId="{66AEAADF-F5AC-48A0-B267-1B54467F9E5B}" type="presOf" srcId="{34BC07F7-0954-4FB9-9DD0-961A4CB5941B}" destId="{DB74399A-DF87-4D6C-AE21-0237988E40B1}" srcOrd="0" destOrd="0" presId="urn:microsoft.com/office/officeart/2005/8/layout/radial4"/>
    <dgm:cxn modelId="{666120E0-EB5D-4B1E-8C30-B64390EACB45}" type="presOf" srcId="{190B2253-0750-4411-A159-D33DF9BC3529}" destId="{68E7EB9F-77B1-4AF5-9E01-27B4BC41A5DF}" srcOrd="0" destOrd="0" presId="urn:microsoft.com/office/officeart/2005/8/layout/radial4"/>
    <dgm:cxn modelId="{C67A81F0-C97A-4E0E-9698-599557940FB1}" type="presOf" srcId="{1DD359DD-E061-4404-97FE-39469F488262}" destId="{336F9C5A-BD55-49D4-AC01-4C31E590D050}" srcOrd="0" destOrd="0" presId="urn:microsoft.com/office/officeart/2005/8/layout/radial4"/>
    <dgm:cxn modelId="{AEE2E2F5-94B9-4C32-A14E-2C4EF4D23B83}" type="presOf" srcId="{E31BD25E-B6CA-4E27-ABC1-3DDD8003DF4F}" destId="{8A5F35BA-C874-4679-8AD8-065B638F7B07}" srcOrd="0" destOrd="0" presId="urn:microsoft.com/office/officeart/2005/8/layout/radial4"/>
    <dgm:cxn modelId="{8262B8F8-1CBF-48FB-8FB7-BBF9F086C256}" type="presOf" srcId="{F048E5C5-4C8C-43E2-A93E-390DECA4C28A}" destId="{33C51674-55BD-40EF-93CB-A286CE84C415}" srcOrd="0" destOrd="0" presId="urn:microsoft.com/office/officeart/2005/8/layout/radial4"/>
    <dgm:cxn modelId="{99DD6AF9-AB15-4B84-A583-1DA9C4272B58}" srcId="{E31BD25E-B6CA-4E27-ABC1-3DDD8003DF4F}" destId="{799F6E2F-D35C-4FE4-97E0-31936C291392}" srcOrd="0" destOrd="0" parTransId="{26A0757B-5753-4F7C-8445-98DAB0103CDE}" sibTransId="{B244D7CF-6200-4F8F-9498-4B7626AC7103}"/>
    <dgm:cxn modelId="{BFFEA1CB-1E0F-497C-95EE-E6AE280D57C1}" type="presParOf" srcId="{8A5F35BA-C874-4679-8AD8-065B638F7B07}" destId="{AF52DDDA-A952-4F37-9B98-BC91514C0555}" srcOrd="0" destOrd="0" presId="urn:microsoft.com/office/officeart/2005/8/layout/radial4"/>
    <dgm:cxn modelId="{91FBF01F-88E9-4E5E-99CF-17B9C026D8D3}" type="presParOf" srcId="{8A5F35BA-C874-4679-8AD8-065B638F7B07}" destId="{68E7EB9F-77B1-4AF5-9E01-27B4BC41A5DF}" srcOrd="1" destOrd="0" presId="urn:microsoft.com/office/officeart/2005/8/layout/radial4"/>
    <dgm:cxn modelId="{2DC24C0A-CEFD-4379-8109-CACF189E6227}" type="presParOf" srcId="{8A5F35BA-C874-4679-8AD8-065B638F7B07}" destId="{2C349F11-FC41-4D7F-9347-555384E2D168}" srcOrd="2" destOrd="0" presId="urn:microsoft.com/office/officeart/2005/8/layout/radial4"/>
    <dgm:cxn modelId="{1D7C2546-D3DC-4E5A-8AE5-699B34718971}" type="presParOf" srcId="{8A5F35BA-C874-4679-8AD8-065B638F7B07}" destId="{DB74399A-DF87-4D6C-AE21-0237988E40B1}" srcOrd="3" destOrd="0" presId="urn:microsoft.com/office/officeart/2005/8/layout/radial4"/>
    <dgm:cxn modelId="{189E8EE2-5D6C-488F-9042-3945CF0E8F03}" type="presParOf" srcId="{8A5F35BA-C874-4679-8AD8-065B638F7B07}" destId="{33C51674-55BD-40EF-93CB-A286CE84C415}" srcOrd="4" destOrd="0" presId="urn:microsoft.com/office/officeart/2005/8/layout/radial4"/>
    <dgm:cxn modelId="{3AE85C42-91F3-4B2E-8FE8-967E74D4E7C6}" type="presParOf" srcId="{8A5F35BA-C874-4679-8AD8-065B638F7B07}" destId="{7A093ECC-4BCC-4CF9-B591-A7FF2B6F8C8D}" srcOrd="5" destOrd="0" presId="urn:microsoft.com/office/officeart/2005/8/layout/radial4"/>
    <dgm:cxn modelId="{1252F665-92F9-4DA4-9045-B384F49D95FB}" type="presParOf" srcId="{8A5F35BA-C874-4679-8AD8-065B638F7B07}" destId="{336F9C5A-BD55-49D4-AC01-4C31E590D050}" srcOrd="6" destOrd="0" presId="urn:microsoft.com/office/officeart/2005/8/layout/radial4"/>
    <dgm:cxn modelId="{ED0B3A2F-CCFD-4DDA-8EC7-DE625D67C977}" type="presParOf" srcId="{8A5F35BA-C874-4679-8AD8-065B638F7B07}" destId="{57220191-7771-4E67-BDA4-888FE82C9074}" srcOrd="7" destOrd="0" presId="urn:microsoft.com/office/officeart/2005/8/layout/radial4"/>
    <dgm:cxn modelId="{7347FA50-33D1-4418-B152-3D496B9C55D6}" type="presParOf" srcId="{8A5F35BA-C874-4679-8AD8-065B638F7B07}" destId="{96221C50-FBA0-4B74-9335-C2A3A6D64CE2}"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B910C2-51E0-4B24-8E48-90178D4CBAFB}" type="doc">
      <dgm:prSet loTypeId="urn:microsoft.com/office/officeart/2005/8/layout/radial4" loCatId="relationship" qsTypeId="urn:microsoft.com/office/officeart/2005/8/quickstyle/3d1" qsCatId="3D" csTypeId="urn:microsoft.com/office/officeart/2005/8/colors/colorful5" csCatId="colorful" phldr="1"/>
      <dgm:spPr/>
      <dgm:t>
        <a:bodyPr/>
        <a:lstStyle/>
        <a:p>
          <a:endParaRPr lang="es-ES"/>
        </a:p>
      </dgm:t>
    </dgm:pt>
    <dgm:pt modelId="{781F6AA1-E363-46C1-B283-E54E5B138A09}">
      <dgm:prSet phldrT="[Texto]" custT="1"/>
      <dgm:spPr/>
      <dgm:t>
        <a:bodyPr/>
        <a:lstStyle/>
        <a:p>
          <a:r>
            <a:rPr lang="es-ES" sz="1800" b="1" dirty="0"/>
            <a:t>DISEÑO CURRICULAR</a:t>
          </a:r>
        </a:p>
      </dgm:t>
    </dgm:pt>
    <dgm:pt modelId="{2E3084A8-3DD0-46ED-B9BF-9152F9BCC691}" type="parTrans" cxnId="{8595B58B-45BA-4B23-92F8-41BE527CB149}">
      <dgm:prSet/>
      <dgm:spPr/>
      <dgm:t>
        <a:bodyPr/>
        <a:lstStyle/>
        <a:p>
          <a:endParaRPr lang="es-ES"/>
        </a:p>
      </dgm:t>
    </dgm:pt>
    <dgm:pt modelId="{FE0CC498-0B7F-49BC-898D-025111EF1D9B}" type="sibTrans" cxnId="{8595B58B-45BA-4B23-92F8-41BE527CB149}">
      <dgm:prSet/>
      <dgm:spPr/>
      <dgm:t>
        <a:bodyPr/>
        <a:lstStyle/>
        <a:p>
          <a:endParaRPr lang="es-ES"/>
        </a:p>
      </dgm:t>
    </dgm:pt>
    <dgm:pt modelId="{5A2B1AC3-8A54-4F17-80CD-D24B149F52BF}">
      <dgm:prSet phldrT="[Texto]"/>
      <dgm:spPr/>
      <dgm:t>
        <a:bodyPr/>
        <a:lstStyle/>
        <a:p>
          <a:r>
            <a:rPr lang="es-ES" b="1" dirty="0">
              <a:solidFill>
                <a:schemeClr val="tx1"/>
              </a:solidFill>
            </a:rPr>
            <a:t>Fundamento normativo</a:t>
          </a:r>
        </a:p>
      </dgm:t>
    </dgm:pt>
    <dgm:pt modelId="{4365ACB1-5F97-4823-A30F-AEC9A440D593}" type="parTrans" cxnId="{1B698E65-7DE9-418B-AA30-A1602F67405A}">
      <dgm:prSet/>
      <dgm:spPr/>
      <dgm:t>
        <a:bodyPr/>
        <a:lstStyle/>
        <a:p>
          <a:endParaRPr lang="es-ES"/>
        </a:p>
      </dgm:t>
    </dgm:pt>
    <dgm:pt modelId="{63D28BC6-A5BD-429E-B7F4-4A7CC90A097B}" type="sibTrans" cxnId="{1B698E65-7DE9-418B-AA30-A1602F67405A}">
      <dgm:prSet/>
      <dgm:spPr/>
      <dgm:t>
        <a:bodyPr/>
        <a:lstStyle/>
        <a:p>
          <a:endParaRPr lang="es-ES"/>
        </a:p>
      </dgm:t>
    </dgm:pt>
    <dgm:pt modelId="{5BDDA886-DE52-49F7-B62D-A73537A2E846}">
      <dgm:prSet phldrT="[Texto]"/>
      <dgm:spPr/>
      <dgm:t>
        <a:bodyPr/>
        <a:lstStyle/>
        <a:p>
          <a:r>
            <a:rPr lang="es-ES" b="1" dirty="0">
              <a:solidFill>
                <a:schemeClr val="tx1"/>
              </a:solidFill>
            </a:rPr>
            <a:t>Desarrollo metodológico</a:t>
          </a:r>
        </a:p>
      </dgm:t>
    </dgm:pt>
    <dgm:pt modelId="{1C0E8603-B1DA-443F-B5A6-641AECEA9CE8}" type="parTrans" cxnId="{94007A66-5A61-4370-8B90-04CC894BC1A8}">
      <dgm:prSet/>
      <dgm:spPr/>
      <dgm:t>
        <a:bodyPr/>
        <a:lstStyle/>
        <a:p>
          <a:endParaRPr lang="es-ES"/>
        </a:p>
      </dgm:t>
    </dgm:pt>
    <dgm:pt modelId="{AA2BCDD8-13F6-4C41-B4A5-1886A6F5E11C}" type="sibTrans" cxnId="{94007A66-5A61-4370-8B90-04CC894BC1A8}">
      <dgm:prSet/>
      <dgm:spPr/>
      <dgm:t>
        <a:bodyPr/>
        <a:lstStyle/>
        <a:p>
          <a:endParaRPr lang="es-ES"/>
        </a:p>
      </dgm:t>
    </dgm:pt>
    <dgm:pt modelId="{D9C887A4-FAC6-4385-8174-1E17E42E5C2E}">
      <dgm:prSet phldrT="[Texto]"/>
      <dgm:spPr/>
      <dgm:t>
        <a:bodyPr/>
        <a:lstStyle/>
        <a:p>
          <a:r>
            <a:rPr lang="es-ES" b="1" dirty="0">
              <a:solidFill>
                <a:schemeClr val="tx1"/>
              </a:solidFill>
            </a:rPr>
            <a:t>Sistema  de evaluación</a:t>
          </a:r>
        </a:p>
      </dgm:t>
    </dgm:pt>
    <dgm:pt modelId="{B8B3FE34-1495-44AE-945D-624790D2A71A}" type="parTrans" cxnId="{D570A2B9-87FB-4263-A1F8-641740184649}">
      <dgm:prSet/>
      <dgm:spPr/>
      <dgm:t>
        <a:bodyPr/>
        <a:lstStyle/>
        <a:p>
          <a:endParaRPr lang="es-ES"/>
        </a:p>
      </dgm:t>
    </dgm:pt>
    <dgm:pt modelId="{62B5C4BF-F068-4B72-AA76-89BD24A1DFFC}" type="sibTrans" cxnId="{D570A2B9-87FB-4263-A1F8-641740184649}">
      <dgm:prSet/>
      <dgm:spPr/>
      <dgm:t>
        <a:bodyPr/>
        <a:lstStyle/>
        <a:p>
          <a:endParaRPr lang="es-ES"/>
        </a:p>
      </dgm:t>
    </dgm:pt>
    <dgm:pt modelId="{6E2CB4DC-50E8-4D1A-B738-65501079B0FC}">
      <dgm:prSet phldrT="[Texto]"/>
      <dgm:spPr/>
      <dgm:t>
        <a:bodyPr/>
        <a:lstStyle/>
        <a:p>
          <a:r>
            <a:rPr lang="es-ES" b="1" dirty="0">
              <a:solidFill>
                <a:schemeClr val="tx1"/>
              </a:solidFill>
            </a:rPr>
            <a:t>Objetivos del curso</a:t>
          </a:r>
        </a:p>
      </dgm:t>
    </dgm:pt>
    <dgm:pt modelId="{E1630C7F-2C7A-48FB-B0F9-9D10C484EB4E}" type="parTrans" cxnId="{552714A9-23C7-4E31-802F-F5B04D271F1A}">
      <dgm:prSet/>
      <dgm:spPr/>
      <dgm:t>
        <a:bodyPr/>
        <a:lstStyle/>
        <a:p>
          <a:endParaRPr lang="es-ES"/>
        </a:p>
      </dgm:t>
    </dgm:pt>
    <dgm:pt modelId="{C17725D1-6F57-413E-BF3E-935EE9985FAC}" type="sibTrans" cxnId="{552714A9-23C7-4E31-802F-F5B04D271F1A}">
      <dgm:prSet/>
      <dgm:spPr/>
      <dgm:t>
        <a:bodyPr/>
        <a:lstStyle/>
        <a:p>
          <a:endParaRPr lang="es-ES"/>
        </a:p>
      </dgm:t>
    </dgm:pt>
    <dgm:pt modelId="{4B8C9C08-C296-424B-AE0E-20363A790D9D}">
      <dgm:prSet phldrT="[Texto]"/>
      <dgm:spPr/>
      <dgm:t>
        <a:bodyPr/>
        <a:lstStyle/>
        <a:p>
          <a:r>
            <a:rPr lang="es-ES" b="1" dirty="0">
              <a:solidFill>
                <a:schemeClr val="tx1"/>
              </a:solidFill>
            </a:rPr>
            <a:t>Desarrollo pedagógico </a:t>
          </a:r>
        </a:p>
      </dgm:t>
    </dgm:pt>
    <dgm:pt modelId="{98079195-01A4-4671-9CC9-3098F048CE77}" type="parTrans" cxnId="{6BA3A3BD-F46D-4AAD-B4C9-84A668FB1771}">
      <dgm:prSet/>
      <dgm:spPr/>
      <dgm:t>
        <a:bodyPr/>
        <a:lstStyle/>
        <a:p>
          <a:endParaRPr lang="es-ES"/>
        </a:p>
      </dgm:t>
    </dgm:pt>
    <dgm:pt modelId="{345924FA-F7AF-4514-9FDC-7D2402ED9A97}" type="sibTrans" cxnId="{6BA3A3BD-F46D-4AAD-B4C9-84A668FB1771}">
      <dgm:prSet/>
      <dgm:spPr/>
      <dgm:t>
        <a:bodyPr/>
        <a:lstStyle/>
        <a:p>
          <a:endParaRPr lang="es-ES"/>
        </a:p>
      </dgm:t>
    </dgm:pt>
    <dgm:pt modelId="{469909F7-5666-4F48-91C9-3C2C63808E82}">
      <dgm:prSet phldrT="[Texto]"/>
      <dgm:spPr/>
      <dgm:t>
        <a:bodyPr/>
        <a:lstStyle/>
        <a:p>
          <a:r>
            <a:rPr lang="es-ES" b="1" dirty="0">
              <a:solidFill>
                <a:schemeClr val="tx1"/>
              </a:solidFill>
            </a:rPr>
            <a:t>Competencias y contenidos</a:t>
          </a:r>
        </a:p>
      </dgm:t>
    </dgm:pt>
    <dgm:pt modelId="{DCDB0E86-DE85-474B-B1B0-F7B16A8D8536}" type="parTrans" cxnId="{9A2EBAC3-8B48-48AE-8308-42901159B84E}">
      <dgm:prSet/>
      <dgm:spPr/>
      <dgm:t>
        <a:bodyPr/>
        <a:lstStyle/>
        <a:p>
          <a:endParaRPr lang="es-ES"/>
        </a:p>
      </dgm:t>
    </dgm:pt>
    <dgm:pt modelId="{16E41EF6-02FD-4D52-9EF6-A59B4A820726}" type="sibTrans" cxnId="{9A2EBAC3-8B48-48AE-8308-42901159B84E}">
      <dgm:prSet/>
      <dgm:spPr/>
      <dgm:t>
        <a:bodyPr/>
        <a:lstStyle/>
        <a:p>
          <a:endParaRPr lang="es-ES"/>
        </a:p>
      </dgm:t>
    </dgm:pt>
    <dgm:pt modelId="{74073159-1CB9-48BF-A608-F5EEBC8560BB}" type="pres">
      <dgm:prSet presAssocID="{55B910C2-51E0-4B24-8E48-90178D4CBAFB}" presName="cycle" presStyleCnt="0">
        <dgm:presLayoutVars>
          <dgm:chMax val="1"/>
          <dgm:dir/>
          <dgm:animLvl val="ctr"/>
          <dgm:resizeHandles val="exact"/>
        </dgm:presLayoutVars>
      </dgm:prSet>
      <dgm:spPr/>
    </dgm:pt>
    <dgm:pt modelId="{4B73507C-533A-4CD8-871D-B81626DA5B24}" type="pres">
      <dgm:prSet presAssocID="{781F6AA1-E363-46C1-B283-E54E5B138A09}" presName="centerShape" presStyleLbl="node0" presStyleIdx="0" presStyleCnt="1" custScaleX="114010"/>
      <dgm:spPr/>
    </dgm:pt>
    <dgm:pt modelId="{390F9CDA-E10C-4DC1-8175-65D4300D60B5}" type="pres">
      <dgm:prSet presAssocID="{E1630C7F-2C7A-48FB-B0F9-9D10C484EB4E}" presName="parTrans" presStyleLbl="bgSibTrans2D1" presStyleIdx="0" presStyleCnt="6"/>
      <dgm:spPr/>
    </dgm:pt>
    <dgm:pt modelId="{BB2B69CB-C204-40B9-A972-637033868355}" type="pres">
      <dgm:prSet presAssocID="{6E2CB4DC-50E8-4D1A-B738-65501079B0FC}" presName="node" presStyleLbl="node1" presStyleIdx="0" presStyleCnt="6">
        <dgm:presLayoutVars>
          <dgm:bulletEnabled val="1"/>
        </dgm:presLayoutVars>
      </dgm:prSet>
      <dgm:spPr/>
    </dgm:pt>
    <dgm:pt modelId="{F575A23F-990E-4E17-B27E-2666AC2DECC3}" type="pres">
      <dgm:prSet presAssocID="{4365ACB1-5F97-4823-A30F-AEC9A440D593}" presName="parTrans" presStyleLbl="bgSibTrans2D1" presStyleIdx="1" presStyleCnt="6"/>
      <dgm:spPr/>
    </dgm:pt>
    <dgm:pt modelId="{4AFA3B11-31DF-4923-BBDC-2A5B290A709E}" type="pres">
      <dgm:prSet presAssocID="{5A2B1AC3-8A54-4F17-80CD-D24B149F52BF}" presName="node" presStyleLbl="node1" presStyleIdx="1" presStyleCnt="6">
        <dgm:presLayoutVars>
          <dgm:bulletEnabled val="1"/>
        </dgm:presLayoutVars>
      </dgm:prSet>
      <dgm:spPr/>
    </dgm:pt>
    <dgm:pt modelId="{263F6A4A-5B3A-492E-A5B8-7519032C9497}" type="pres">
      <dgm:prSet presAssocID="{DCDB0E86-DE85-474B-B1B0-F7B16A8D8536}" presName="parTrans" presStyleLbl="bgSibTrans2D1" presStyleIdx="2" presStyleCnt="6"/>
      <dgm:spPr/>
    </dgm:pt>
    <dgm:pt modelId="{89C0DA32-461C-452E-83CD-B63291988B5E}" type="pres">
      <dgm:prSet presAssocID="{469909F7-5666-4F48-91C9-3C2C63808E82}" presName="node" presStyleLbl="node1" presStyleIdx="2" presStyleCnt="6">
        <dgm:presLayoutVars>
          <dgm:bulletEnabled val="1"/>
        </dgm:presLayoutVars>
      </dgm:prSet>
      <dgm:spPr/>
    </dgm:pt>
    <dgm:pt modelId="{93E3BD7E-C158-4229-A5E7-D4271D18CD58}" type="pres">
      <dgm:prSet presAssocID="{98079195-01A4-4671-9CC9-3098F048CE77}" presName="parTrans" presStyleLbl="bgSibTrans2D1" presStyleIdx="3" presStyleCnt="6"/>
      <dgm:spPr/>
    </dgm:pt>
    <dgm:pt modelId="{EE509C6D-5CFC-47D5-BACA-35BC708EA873}" type="pres">
      <dgm:prSet presAssocID="{4B8C9C08-C296-424B-AE0E-20363A790D9D}" presName="node" presStyleLbl="node1" presStyleIdx="3" presStyleCnt="6">
        <dgm:presLayoutVars>
          <dgm:bulletEnabled val="1"/>
        </dgm:presLayoutVars>
      </dgm:prSet>
      <dgm:spPr/>
    </dgm:pt>
    <dgm:pt modelId="{3B725E17-194C-4328-B266-1A802A907BE6}" type="pres">
      <dgm:prSet presAssocID="{1C0E8603-B1DA-443F-B5A6-641AECEA9CE8}" presName="parTrans" presStyleLbl="bgSibTrans2D1" presStyleIdx="4" presStyleCnt="6"/>
      <dgm:spPr/>
    </dgm:pt>
    <dgm:pt modelId="{809150B2-3FC2-4C67-9679-99498FB14A9F}" type="pres">
      <dgm:prSet presAssocID="{5BDDA886-DE52-49F7-B62D-A73537A2E846}" presName="node" presStyleLbl="node1" presStyleIdx="4" presStyleCnt="6">
        <dgm:presLayoutVars>
          <dgm:bulletEnabled val="1"/>
        </dgm:presLayoutVars>
      </dgm:prSet>
      <dgm:spPr/>
    </dgm:pt>
    <dgm:pt modelId="{AC2031ED-6391-4DF9-8A66-5E66747F047A}" type="pres">
      <dgm:prSet presAssocID="{B8B3FE34-1495-44AE-945D-624790D2A71A}" presName="parTrans" presStyleLbl="bgSibTrans2D1" presStyleIdx="5" presStyleCnt="6"/>
      <dgm:spPr/>
    </dgm:pt>
    <dgm:pt modelId="{12391F1B-A80B-465D-92DD-D3BB36A0B332}" type="pres">
      <dgm:prSet presAssocID="{D9C887A4-FAC6-4385-8174-1E17E42E5C2E}" presName="node" presStyleLbl="node1" presStyleIdx="5" presStyleCnt="6">
        <dgm:presLayoutVars>
          <dgm:bulletEnabled val="1"/>
        </dgm:presLayoutVars>
      </dgm:prSet>
      <dgm:spPr/>
    </dgm:pt>
  </dgm:ptLst>
  <dgm:cxnLst>
    <dgm:cxn modelId="{D1AD5D07-7224-4C7A-8ED4-935593858040}" type="presOf" srcId="{469909F7-5666-4F48-91C9-3C2C63808E82}" destId="{89C0DA32-461C-452E-83CD-B63291988B5E}" srcOrd="0" destOrd="0" presId="urn:microsoft.com/office/officeart/2005/8/layout/radial4"/>
    <dgm:cxn modelId="{90BBD70E-DE11-442F-9897-169D29C79767}" type="presOf" srcId="{E1630C7F-2C7A-48FB-B0F9-9D10C484EB4E}" destId="{390F9CDA-E10C-4DC1-8175-65D4300D60B5}" srcOrd="0" destOrd="0" presId="urn:microsoft.com/office/officeart/2005/8/layout/radial4"/>
    <dgm:cxn modelId="{0254DA26-F039-4CE4-8B8B-0E008BBF1195}" type="presOf" srcId="{4365ACB1-5F97-4823-A30F-AEC9A440D593}" destId="{F575A23F-990E-4E17-B27E-2666AC2DECC3}" srcOrd="0" destOrd="0" presId="urn:microsoft.com/office/officeart/2005/8/layout/radial4"/>
    <dgm:cxn modelId="{D3318828-A93D-43EB-9C1E-EEE65758EA3D}" type="presOf" srcId="{6E2CB4DC-50E8-4D1A-B738-65501079B0FC}" destId="{BB2B69CB-C204-40B9-A972-637033868355}" srcOrd="0" destOrd="0" presId="urn:microsoft.com/office/officeart/2005/8/layout/radial4"/>
    <dgm:cxn modelId="{6B864F3D-6C52-4670-9E1D-9382F782561A}" type="presOf" srcId="{55B910C2-51E0-4B24-8E48-90178D4CBAFB}" destId="{74073159-1CB9-48BF-A608-F5EEBC8560BB}" srcOrd="0" destOrd="0" presId="urn:microsoft.com/office/officeart/2005/8/layout/radial4"/>
    <dgm:cxn modelId="{1B698E65-7DE9-418B-AA30-A1602F67405A}" srcId="{781F6AA1-E363-46C1-B283-E54E5B138A09}" destId="{5A2B1AC3-8A54-4F17-80CD-D24B149F52BF}" srcOrd="1" destOrd="0" parTransId="{4365ACB1-5F97-4823-A30F-AEC9A440D593}" sibTransId="{63D28BC6-A5BD-429E-B7F4-4A7CC90A097B}"/>
    <dgm:cxn modelId="{94007A66-5A61-4370-8B90-04CC894BC1A8}" srcId="{781F6AA1-E363-46C1-B283-E54E5B138A09}" destId="{5BDDA886-DE52-49F7-B62D-A73537A2E846}" srcOrd="4" destOrd="0" parTransId="{1C0E8603-B1DA-443F-B5A6-641AECEA9CE8}" sibTransId="{AA2BCDD8-13F6-4C41-B4A5-1886A6F5E11C}"/>
    <dgm:cxn modelId="{C5FDD349-DCF0-4385-AE9C-EF61849FB246}" type="presOf" srcId="{5BDDA886-DE52-49F7-B62D-A73537A2E846}" destId="{809150B2-3FC2-4C67-9679-99498FB14A9F}" srcOrd="0" destOrd="0" presId="urn:microsoft.com/office/officeart/2005/8/layout/radial4"/>
    <dgm:cxn modelId="{0C279973-349F-4BCF-9E5E-2020880A66FB}" type="presOf" srcId="{98079195-01A4-4671-9CC9-3098F048CE77}" destId="{93E3BD7E-C158-4229-A5E7-D4271D18CD58}" srcOrd="0" destOrd="0" presId="urn:microsoft.com/office/officeart/2005/8/layout/radial4"/>
    <dgm:cxn modelId="{606BBF83-BFE1-42AB-9EED-A6FECFAF5A62}" type="presOf" srcId="{4B8C9C08-C296-424B-AE0E-20363A790D9D}" destId="{EE509C6D-5CFC-47D5-BACA-35BC708EA873}" srcOrd="0" destOrd="0" presId="urn:microsoft.com/office/officeart/2005/8/layout/radial4"/>
    <dgm:cxn modelId="{8D828E87-33EE-4C34-ABC5-9C39AE1834B4}" type="presOf" srcId="{1C0E8603-B1DA-443F-B5A6-641AECEA9CE8}" destId="{3B725E17-194C-4328-B266-1A802A907BE6}" srcOrd="0" destOrd="0" presId="urn:microsoft.com/office/officeart/2005/8/layout/radial4"/>
    <dgm:cxn modelId="{8595B58B-45BA-4B23-92F8-41BE527CB149}" srcId="{55B910C2-51E0-4B24-8E48-90178D4CBAFB}" destId="{781F6AA1-E363-46C1-B283-E54E5B138A09}" srcOrd="0" destOrd="0" parTransId="{2E3084A8-3DD0-46ED-B9BF-9152F9BCC691}" sibTransId="{FE0CC498-0B7F-49BC-898D-025111EF1D9B}"/>
    <dgm:cxn modelId="{CDBD1692-1166-4B4C-8C8A-D5507F3789AB}" type="presOf" srcId="{5A2B1AC3-8A54-4F17-80CD-D24B149F52BF}" destId="{4AFA3B11-31DF-4923-BBDC-2A5B290A709E}" srcOrd="0" destOrd="0" presId="urn:microsoft.com/office/officeart/2005/8/layout/radial4"/>
    <dgm:cxn modelId="{1407C296-C5A0-45E5-89E5-82064FCE3F80}" type="presOf" srcId="{D9C887A4-FAC6-4385-8174-1E17E42E5C2E}" destId="{12391F1B-A80B-465D-92DD-D3BB36A0B332}" srcOrd="0" destOrd="0" presId="urn:microsoft.com/office/officeart/2005/8/layout/radial4"/>
    <dgm:cxn modelId="{E669AA9B-A415-40BF-B9CB-327AB0A278B6}" type="presOf" srcId="{B8B3FE34-1495-44AE-945D-624790D2A71A}" destId="{AC2031ED-6391-4DF9-8A66-5E66747F047A}" srcOrd="0" destOrd="0" presId="urn:microsoft.com/office/officeart/2005/8/layout/radial4"/>
    <dgm:cxn modelId="{552714A9-23C7-4E31-802F-F5B04D271F1A}" srcId="{781F6AA1-E363-46C1-B283-E54E5B138A09}" destId="{6E2CB4DC-50E8-4D1A-B738-65501079B0FC}" srcOrd="0" destOrd="0" parTransId="{E1630C7F-2C7A-48FB-B0F9-9D10C484EB4E}" sibTransId="{C17725D1-6F57-413E-BF3E-935EE9985FAC}"/>
    <dgm:cxn modelId="{D570A2B9-87FB-4263-A1F8-641740184649}" srcId="{781F6AA1-E363-46C1-B283-E54E5B138A09}" destId="{D9C887A4-FAC6-4385-8174-1E17E42E5C2E}" srcOrd="5" destOrd="0" parTransId="{B8B3FE34-1495-44AE-945D-624790D2A71A}" sibTransId="{62B5C4BF-F068-4B72-AA76-89BD24A1DFFC}"/>
    <dgm:cxn modelId="{6BA3A3BD-F46D-4AAD-B4C9-84A668FB1771}" srcId="{781F6AA1-E363-46C1-B283-E54E5B138A09}" destId="{4B8C9C08-C296-424B-AE0E-20363A790D9D}" srcOrd="3" destOrd="0" parTransId="{98079195-01A4-4671-9CC9-3098F048CE77}" sibTransId="{345924FA-F7AF-4514-9FDC-7D2402ED9A97}"/>
    <dgm:cxn modelId="{9A2EBAC3-8B48-48AE-8308-42901159B84E}" srcId="{781F6AA1-E363-46C1-B283-E54E5B138A09}" destId="{469909F7-5666-4F48-91C9-3C2C63808E82}" srcOrd="2" destOrd="0" parTransId="{DCDB0E86-DE85-474B-B1B0-F7B16A8D8536}" sibTransId="{16E41EF6-02FD-4D52-9EF6-A59B4A820726}"/>
    <dgm:cxn modelId="{87592CD0-B727-4C02-85A3-CCF647F9408D}" type="presOf" srcId="{781F6AA1-E363-46C1-B283-E54E5B138A09}" destId="{4B73507C-533A-4CD8-871D-B81626DA5B24}" srcOrd="0" destOrd="0" presId="urn:microsoft.com/office/officeart/2005/8/layout/radial4"/>
    <dgm:cxn modelId="{F5BE15D9-B495-477F-84D8-BC5F77E7290A}" type="presOf" srcId="{DCDB0E86-DE85-474B-B1B0-F7B16A8D8536}" destId="{263F6A4A-5B3A-492E-A5B8-7519032C9497}" srcOrd="0" destOrd="0" presId="urn:microsoft.com/office/officeart/2005/8/layout/radial4"/>
    <dgm:cxn modelId="{490C7466-3F1A-4405-85B9-F8856DD0DCCD}" type="presParOf" srcId="{74073159-1CB9-48BF-A608-F5EEBC8560BB}" destId="{4B73507C-533A-4CD8-871D-B81626DA5B24}" srcOrd="0" destOrd="0" presId="urn:microsoft.com/office/officeart/2005/8/layout/radial4"/>
    <dgm:cxn modelId="{7EE43888-6343-4B95-9D92-EBA1D7B63BD8}" type="presParOf" srcId="{74073159-1CB9-48BF-A608-F5EEBC8560BB}" destId="{390F9CDA-E10C-4DC1-8175-65D4300D60B5}" srcOrd="1" destOrd="0" presId="urn:microsoft.com/office/officeart/2005/8/layout/radial4"/>
    <dgm:cxn modelId="{45637B25-2F23-4DBE-A925-8EDAA0707876}" type="presParOf" srcId="{74073159-1CB9-48BF-A608-F5EEBC8560BB}" destId="{BB2B69CB-C204-40B9-A972-637033868355}" srcOrd="2" destOrd="0" presId="urn:microsoft.com/office/officeart/2005/8/layout/radial4"/>
    <dgm:cxn modelId="{3AC0EB30-5423-4A10-A260-22C69F349C4F}" type="presParOf" srcId="{74073159-1CB9-48BF-A608-F5EEBC8560BB}" destId="{F575A23F-990E-4E17-B27E-2666AC2DECC3}" srcOrd="3" destOrd="0" presId="urn:microsoft.com/office/officeart/2005/8/layout/radial4"/>
    <dgm:cxn modelId="{7A2073C1-3CB0-4480-8589-B3476C0F6856}" type="presParOf" srcId="{74073159-1CB9-48BF-A608-F5EEBC8560BB}" destId="{4AFA3B11-31DF-4923-BBDC-2A5B290A709E}" srcOrd="4" destOrd="0" presId="urn:microsoft.com/office/officeart/2005/8/layout/radial4"/>
    <dgm:cxn modelId="{7B03CE5E-DBDF-4CFC-BDD9-F856D93187D3}" type="presParOf" srcId="{74073159-1CB9-48BF-A608-F5EEBC8560BB}" destId="{263F6A4A-5B3A-492E-A5B8-7519032C9497}" srcOrd="5" destOrd="0" presId="urn:microsoft.com/office/officeart/2005/8/layout/radial4"/>
    <dgm:cxn modelId="{CCA912D8-0704-46C3-8DA2-375E3CBBC7D4}" type="presParOf" srcId="{74073159-1CB9-48BF-A608-F5EEBC8560BB}" destId="{89C0DA32-461C-452E-83CD-B63291988B5E}" srcOrd="6" destOrd="0" presId="urn:microsoft.com/office/officeart/2005/8/layout/radial4"/>
    <dgm:cxn modelId="{82A3F690-394C-47F9-A15C-22ACF7298150}" type="presParOf" srcId="{74073159-1CB9-48BF-A608-F5EEBC8560BB}" destId="{93E3BD7E-C158-4229-A5E7-D4271D18CD58}" srcOrd="7" destOrd="0" presId="urn:microsoft.com/office/officeart/2005/8/layout/radial4"/>
    <dgm:cxn modelId="{6C557CAE-6028-4CA1-A3A7-51EF887578B5}" type="presParOf" srcId="{74073159-1CB9-48BF-A608-F5EEBC8560BB}" destId="{EE509C6D-5CFC-47D5-BACA-35BC708EA873}" srcOrd="8" destOrd="0" presId="urn:microsoft.com/office/officeart/2005/8/layout/radial4"/>
    <dgm:cxn modelId="{9C759F56-3666-4053-BA9C-60C2E68AB133}" type="presParOf" srcId="{74073159-1CB9-48BF-A608-F5EEBC8560BB}" destId="{3B725E17-194C-4328-B266-1A802A907BE6}" srcOrd="9" destOrd="0" presId="urn:microsoft.com/office/officeart/2005/8/layout/radial4"/>
    <dgm:cxn modelId="{4765C5CC-DF17-4C9F-BB2E-797AA34DC4BB}" type="presParOf" srcId="{74073159-1CB9-48BF-A608-F5EEBC8560BB}" destId="{809150B2-3FC2-4C67-9679-99498FB14A9F}" srcOrd="10" destOrd="0" presId="urn:microsoft.com/office/officeart/2005/8/layout/radial4"/>
    <dgm:cxn modelId="{84CD2D5D-3E7E-4B28-AE1E-B03E00446100}" type="presParOf" srcId="{74073159-1CB9-48BF-A608-F5EEBC8560BB}" destId="{AC2031ED-6391-4DF9-8A66-5E66747F047A}" srcOrd="11" destOrd="0" presId="urn:microsoft.com/office/officeart/2005/8/layout/radial4"/>
    <dgm:cxn modelId="{16C08780-0933-4061-B7F1-F52472B1A4B2}" type="presParOf" srcId="{74073159-1CB9-48BF-A608-F5EEBC8560BB}" destId="{12391F1B-A80B-465D-92DD-D3BB36A0B332}" srcOrd="12"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DA434-EEC8-46E0-9913-24ABE6CE2CB4}">
      <dsp:nvSpPr>
        <dsp:cNvPr id="0" name=""/>
        <dsp:cNvSpPr/>
      </dsp:nvSpPr>
      <dsp:spPr>
        <a:xfrm>
          <a:off x="0" y="0"/>
          <a:ext cx="7868865" cy="1914826"/>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F7A3E752-25EB-4F2B-B65B-57C3FAE7598A}">
      <dsp:nvSpPr>
        <dsp:cNvPr id="0" name=""/>
        <dsp:cNvSpPr/>
      </dsp:nvSpPr>
      <dsp:spPr>
        <a:xfrm>
          <a:off x="236065" y="255310"/>
          <a:ext cx="2311479" cy="1404206"/>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B1CC114-CEED-44DF-866D-CF696F932816}">
      <dsp:nvSpPr>
        <dsp:cNvPr id="0" name=""/>
        <dsp:cNvSpPr/>
      </dsp:nvSpPr>
      <dsp:spPr>
        <a:xfrm rot="10800000">
          <a:off x="236065" y="1914826"/>
          <a:ext cx="2311479" cy="2340343"/>
        </a:xfrm>
        <a:prstGeom prst="round2SameRect">
          <a:avLst>
            <a:gd name="adj1" fmla="val 10500"/>
            <a:gd name="adj2" fmla="val 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s-ES" sz="2200" b="1" kern="1200" dirty="0"/>
            <a:t>NACIONAL  </a:t>
          </a:r>
          <a:r>
            <a:rPr lang="es-ES" sz="1900" b="1" kern="1200" dirty="0"/>
            <a:t> Titulaciones, Certificados Especialidad y Suficiencia, Normas de Calidad</a:t>
          </a:r>
        </a:p>
      </dsp:txBody>
      <dsp:txXfrm rot="10800000">
        <a:off x="307151" y="1914826"/>
        <a:ext cx="2169307" cy="2269257"/>
      </dsp:txXfrm>
    </dsp:sp>
    <dsp:sp modelId="{3766C4F3-EA2D-4213-88FD-E6CE39C511A6}">
      <dsp:nvSpPr>
        <dsp:cNvPr id="0" name=""/>
        <dsp:cNvSpPr/>
      </dsp:nvSpPr>
      <dsp:spPr>
        <a:xfrm>
          <a:off x="2778692" y="255310"/>
          <a:ext cx="2311479" cy="1404206"/>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BA174B3-2FD0-452C-A465-0098D482BE30}">
      <dsp:nvSpPr>
        <dsp:cNvPr id="0" name=""/>
        <dsp:cNvSpPr/>
      </dsp:nvSpPr>
      <dsp:spPr>
        <a:xfrm rot="10800000">
          <a:off x="2778692" y="1914826"/>
          <a:ext cx="2311479" cy="2340343"/>
        </a:xfrm>
        <a:prstGeom prst="round2SameRect">
          <a:avLst>
            <a:gd name="adj1" fmla="val 10500"/>
            <a:gd name="adj2" fmla="val 0"/>
          </a:avLst>
        </a:prstGeom>
        <a:gradFill rotWithShape="0">
          <a:gsLst>
            <a:gs pos="0">
              <a:schemeClr val="accent1">
                <a:shade val="80000"/>
                <a:hueOff val="174641"/>
                <a:satOff val="-3128"/>
                <a:lumOff val="13293"/>
                <a:alphaOff val="0"/>
                <a:satMod val="103000"/>
                <a:lumMod val="102000"/>
                <a:tint val="94000"/>
              </a:schemeClr>
            </a:gs>
            <a:gs pos="50000">
              <a:schemeClr val="accent1">
                <a:shade val="80000"/>
                <a:hueOff val="174641"/>
                <a:satOff val="-3128"/>
                <a:lumOff val="13293"/>
                <a:alphaOff val="0"/>
                <a:satMod val="110000"/>
                <a:lumMod val="100000"/>
                <a:shade val="100000"/>
              </a:schemeClr>
            </a:gs>
            <a:gs pos="100000">
              <a:schemeClr val="accent1">
                <a:shade val="80000"/>
                <a:hueOff val="174641"/>
                <a:satOff val="-3128"/>
                <a:lumOff val="1329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s-ES" sz="2200" b="1" kern="1200" dirty="0"/>
            <a:t>UE </a:t>
          </a:r>
          <a:r>
            <a:rPr lang="es-ES" sz="2000" b="1" kern="1200" dirty="0"/>
            <a:t>Titulaciones, Certificados Especialidad y Suficiencia</a:t>
          </a:r>
        </a:p>
      </dsp:txBody>
      <dsp:txXfrm rot="10800000">
        <a:off x="2849778" y="1914826"/>
        <a:ext cx="2169307" cy="2269257"/>
      </dsp:txXfrm>
    </dsp:sp>
    <dsp:sp modelId="{12158FC4-3960-4D11-B10B-5C4F1148FD2B}">
      <dsp:nvSpPr>
        <dsp:cNvPr id="0" name=""/>
        <dsp:cNvSpPr/>
      </dsp:nvSpPr>
      <dsp:spPr>
        <a:xfrm>
          <a:off x="5321319" y="255310"/>
          <a:ext cx="2311479" cy="1404206"/>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B17470D-1BA5-4AA5-8137-6D98093E8FCD}">
      <dsp:nvSpPr>
        <dsp:cNvPr id="0" name=""/>
        <dsp:cNvSpPr/>
      </dsp:nvSpPr>
      <dsp:spPr>
        <a:xfrm rot="10800000">
          <a:off x="5321319" y="1914826"/>
          <a:ext cx="2311479" cy="2340343"/>
        </a:xfrm>
        <a:prstGeom prst="round2SameRect">
          <a:avLst>
            <a:gd name="adj1" fmla="val 10500"/>
            <a:gd name="adj2" fmla="val 0"/>
          </a:avLst>
        </a:prstGeom>
        <a:gradFill rotWithShape="0">
          <a:gsLst>
            <a:gs pos="0">
              <a:schemeClr val="accent1">
                <a:shade val="80000"/>
                <a:hueOff val="349283"/>
                <a:satOff val="-6256"/>
                <a:lumOff val="26585"/>
                <a:alphaOff val="0"/>
                <a:satMod val="103000"/>
                <a:lumMod val="102000"/>
                <a:tint val="94000"/>
              </a:schemeClr>
            </a:gs>
            <a:gs pos="50000">
              <a:schemeClr val="accent1">
                <a:shade val="80000"/>
                <a:hueOff val="349283"/>
                <a:satOff val="-6256"/>
                <a:lumOff val="26585"/>
                <a:alphaOff val="0"/>
                <a:satMod val="110000"/>
                <a:lumMod val="100000"/>
                <a:shade val="100000"/>
              </a:schemeClr>
            </a:gs>
            <a:gs pos="100000">
              <a:schemeClr val="accent1">
                <a:shade val="80000"/>
                <a:hueOff val="349283"/>
                <a:satOff val="-6256"/>
                <a:lumOff val="2658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s-ES" sz="2200" b="1" kern="1200" dirty="0"/>
            <a:t>OMI</a:t>
          </a:r>
          <a:r>
            <a:rPr lang="es-ES" sz="2000" b="1" kern="1200" dirty="0"/>
            <a:t> Titulaciones, Certificados Especialidad y Suficiencia</a:t>
          </a:r>
        </a:p>
      </dsp:txBody>
      <dsp:txXfrm rot="10800000">
        <a:off x="5392405" y="1914826"/>
        <a:ext cx="2169307" cy="2269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52DDDA-A952-4F37-9B98-BC91514C0555}">
      <dsp:nvSpPr>
        <dsp:cNvPr id="0" name=""/>
        <dsp:cNvSpPr/>
      </dsp:nvSpPr>
      <dsp:spPr>
        <a:xfrm>
          <a:off x="3185159" y="2617763"/>
          <a:ext cx="2468880" cy="246888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ES" sz="2500" b="1" kern="1200" dirty="0"/>
            <a:t>DISEÑO CURRICULAR</a:t>
          </a:r>
        </a:p>
      </dsp:txBody>
      <dsp:txXfrm>
        <a:off x="3546718" y="2979322"/>
        <a:ext cx="1745762" cy="1745762"/>
      </dsp:txXfrm>
    </dsp:sp>
    <dsp:sp modelId="{68E7EB9F-77B1-4AF5-9E01-27B4BC41A5DF}">
      <dsp:nvSpPr>
        <dsp:cNvPr id="0" name=""/>
        <dsp:cNvSpPr/>
      </dsp:nvSpPr>
      <dsp:spPr>
        <a:xfrm rot="11700000">
          <a:off x="1103115" y="2885586"/>
          <a:ext cx="2044020" cy="703630"/>
        </a:xfrm>
        <a:prstGeom prst="lef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C349F11-FC41-4D7F-9347-555384E2D168}">
      <dsp:nvSpPr>
        <dsp:cNvPr id="0" name=""/>
        <dsp:cNvSpPr/>
      </dsp:nvSpPr>
      <dsp:spPr>
        <a:xfrm>
          <a:off x="120512" y="2264226"/>
          <a:ext cx="2034853" cy="141731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ES" sz="2600" b="1" kern="1200" dirty="0"/>
            <a:t>CURSO MODELO OMI</a:t>
          </a:r>
        </a:p>
      </dsp:txBody>
      <dsp:txXfrm>
        <a:off x="162024" y="2305738"/>
        <a:ext cx="1951829" cy="1334294"/>
      </dsp:txXfrm>
    </dsp:sp>
    <dsp:sp modelId="{DB74399A-DF87-4D6C-AE21-0237988E40B1}">
      <dsp:nvSpPr>
        <dsp:cNvPr id="0" name=""/>
        <dsp:cNvSpPr/>
      </dsp:nvSpPr>
      <dsp:spPr>
        <a:xfrm rot="14700000">
          <a:off x="2393695" y="1347531"/>
          <a:ext cx="2044020" cy="703630"/>
        </a:xfrm>
        <a:prstGeom prst="leftArrow">
          <a:avLst>
            <a:gd name="adj1" fmla="val 60000"/>
            <a:gd name="adj2" fmla="val 50000"/>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3C51674-55BD-40EF-93CB-A286CE84C415}">
      <dsp:nvSpPr>
        <dsp:cNvPr id="0" name=""/>
        <dsp:cNvSpPr/>
      </dsp:nvSpPr>
      <dsp:spPr>
        <a:xfrm>
          <a:off x="1939855" y="167528"/>
          <a:ext cx="2087860" cy="1211126"/>
        </a:xfrm>
        <a:prstGeom prst="roundRect">
          <a:avLst>
            <a:gd name="adj" fmla="val 10000"/>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ES" sz="2600" b="1" kern="1200" dirty="0"/>
            <a:t>STCW</a:t>
          </a:r>
        </a:p>
      </dsp:txBody>
      <dsp:txXfrm>
        <a:off x="1975328" y="203001"/>
        <a:ext cx="2016914" cy="1140180"/>
      </dsp:txXfrm>
    </dsp:sp>
    <dsp:sp modelId="{7A093ECC-4BCC-4CF9-B591-A7FF2B6F8C8D}">
      <dsp:nvSpPr>
        <dsp:cNvPr id="0" name=""/>
        <dsp:cNvSpPr/>
      </dsp:nvSpPr>
      <dsp:spPr>
        <a:xfrm rot="17700000">
          <a:off x="4401482" y="1347531"/>
          <a:ext cx="2044020" cy="703630"/>
        </a:xfrm>
        <a:prstGeom prst="leftArrow">
          <a:avLst>
            <a:gd name="adj1" fmla="val 60000"/>
            <a:gd name="adj2" fmla="val 50000"/>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36F9C5A-BD55-49D4-AC01-4C31E590D050}">
      <dsp:nvSpPr>
        <dsp:cNvPr id="0" name=""/>
        <dsp:cNvSpPr/>
      </dsp:nvSpPr>
      <dsp:spPr>
        <a:xfrm>
          <a:off x="4765735" y="167528"/>
          <a:ext cx="2179355" cy="1211126"/>
        </a:xfrm>
        <a:prstGeom prst="roundRect">
          <a:avLst>
            <a:gd name="adj" fmla="val 10000"/>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ES" sz="2600" b="1" kern="1200" dirty="0"/>
            <a:t>BOE</a:t>
          </a:r>
        </a:p>
      </dsp:txBody>
      <dsp:txXfrm>
        <a:off x="4801208" y="203001"/>
        <a:ext cx="2108409" cy="1140180"/>
      </dsp:txXfrm>
    </dsp:sp>
    <dsp:sp modelId="{57220191-7771-4E67-BDA4-888FE82C9074}">
      <dsp:nvSpPr>
        <dsp:cNvPr id="0" name=""/>
        <dsp:cNvSpPr/>
      </dsp:nvSpPr>
      <dsp:spPr>
        <a:xfrm rot="20700000">
          <a:off x="5692063" y="2885586"/>
          <a:ext cx="2044020" cy="703630"/>
        </a:xfrm>
        <a:prstGeom prst="leftArrow">
          <a:avLst>
            <a:gd name="adj1" fmla="val 600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6221C50-FBA0-4B74-9335-C2A3A6D64CE2}">
      <dsp:nvSpPr>
        <dsp:cNvPr id="0" name=""/>
        <dsp:cNvSpPr/>
      </dsp:nvSpPr>
      <dsp:spPr>
        <a:xfrm>
          <a:off x="6379031" y="2409371"/>
          <a:ext cx="2644455" cy="1127028"/>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s-ES" sz="2600" b="1" kern="1200" dirty="0"/>
            <a:t>NORMAS Y CONVENIOS </a:t>
          </a:r>
        </a:p>
      </dsp:txBody>
      <dsp:txXfrm>
        <a:off x="6412041" y="2442381"/>
        <a:ext cx="2578435" cy="1061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3507C-533A-4CD8-871D-B81626DA5B24}">
      <dsp:nvSpPr>
        <dsp:cNvPr id="0" name=""/>
        <dsp:cNvSpPr/>
      </dsp:nvSpPr>
      <dsp:spPr>
        <a:xfrm>
          <a:off x="3175610" y="2993155"/>
          <a:ext cx="2792779" cy="244959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DISEÑO CURRICULAR</a:t>
          </a:r>
        </a:p>
      </dsp:txBody>
      <dsp:txXfrm>
        <a:off x="3584603" y="3351889"/>
        <a:ext cx="1974793" cy="1732123"/>
      </dsp:txXfrm>
    </dsp:sp>
    <dsp:sp modelId="{390F9CDA-E10C-4DC1-8175-65D4300D60B5}">
      <dsp:nvSpPr>
        <dsp:cNvPr id="0" name=""/>
        <dsp:cNvSpPr/>
      </dsp:nvSpPr>
      <dsp:spPr>
        <a:xfrm rot="10800000">
          <a:off x="858280" y="3868884"/>
          <a:ext cx="2189876" cy="698133"/>
        </a:xfrm>
        <a:prstGeom prst="lef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B2B69CB-C204-40B9-A972-637033868355}">
      <dsp:nvSpPr>
        <dsp:cNvPr id="0" name=""/>
        <dsp:cNvSpPr/>
      </dsp:nvSpPr>
      <dsp:spPr>
        <a:xfrm>
          <a:off x="923" y="3532065"/>
          <a:ext cx="1714714" cy="137177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Objetivos del curso</a:t>
          </a:r>
        </a:p>
      </dsp:txBody>
      <dsp:txXfrm>
        <a:off x="41101" y="3572243"/>
        <a:ext cx="1634358" cy="1291415"/>
      </dsp:txXfrm>
    </dsp:sp>
    <dsp:sp modelId="{F575A23F-990E-4E17-B27E-2666AC2DECC3}">
      <dsp:nvSpPr>
        <dsp:cNvPr id="0" name=""/>
        <dsp:cNvSpPr/>
      </dsp:nvSpPr>
      <dsp:spPr>
        <a:xfrm rot="12960000">
          <a:off x="1352363" y="2348253"/>
          <a:ext cx="2253333" cy="698133"/>
        </a:xfrm>
        <a:prstGeom prst="leftArrow">
          <a:avLst>
            <a:gd name="adj1" fmla="val 60000"/>
            <a:gd name="adj2" fmla="val 50000"/>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AFA3B11-31DF-4923-BBDC-2A5B290A709E}">
      <dsp:nvSpPr>
        <dsp:cNvPr id="0" name=""/>
        <dsp:cNvSpPr/>
      </dsp:nvSpPr>
      <dsp:spPr>
        <a:xfrm>
          <a:off x="710180" y="1349196"/>
          <a:ext cx="1714714" cy="1371771"/>
        </a:xfrm>
        <a:prstGeom prst="roundRect">
          <a:avLst>
            <a:gd name="adj" fmla="val 10000"/>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Fundamento normativo</a:t>
          </a:r>
        </a:p>
      </dsp:txBody>
      <dsp:txXfrm>
        <a:off x="750358" y="1389374"/>
        <a:ext cx="1634358" cy="1291415"/>
      </dsp:txXfrm>
    </dsp:sp>
    <dsp:sp modelId="{263F6A4A-5B3A-492E-A5B8-7519032C9497}">
      <dsp:nvSpPr>
        <dsp:cNvPr id="0" name=""/>
        <dsp:cNvSpPr/>
      </dsp:nvSpPr>
      <dsp:spPr>
        <a:xfrm rot="15120000">
          <a:off x="2616268" y="1449221"/>
          <a:ext cx="2339070" cy="698133"/>
        </a:xfrm>
        <a:prstGeom prst="leftArrow">
          <a:avLst>
            <a:gd name="adj1" fmla="val 60000"/>
            <a:gd name="adj2" fmla="val 50000"/>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9C0DA32-461C-452E-83CD-B63291988B5E}">
      <dsp:nvSpPr>
        <dsp:cNvPr id="0" name=""/>
        <dsp:cNvSpPr/>
      </dsp:nvSpPr>
      <dsp:spPr>
        <a:xfrm>
          <a:off x="2567040" y="108"/>
          <a:ext cx="1714714" cy="1371771"/>
        </a:xfrm>
        <a:prstGeom prst="roundRect">
          <a:avLst>
            <a:gd name="adj" fmla="val 10000"/>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Competencias y contenidos</a:t>
          </a:r>
        </a:p>
      </dsp:txBody>
      <dsp:txXfrm>
        <a:off x="2607218" y="40286"/>
        <a:ext cx="1634358" cy="1291415"/>
      </dsp:txXfrm>
    </dsp:sp>
    <dsp:sp modelId="{93E3BD7E-C158-4229-A5E7-D4271D18CD58}">
      <dsp:nvSpPr>
        <dsp:cNvPr id="0" name=""/>
        <dsp:cNvSpPr/>
      </dsp:nvSpPr>
      <dsp:spPr>
        <a:xfrm rot="17280000">
          <a:off x="4188660" y="1449221"/>
          <a:ext cx="2339070" cy="698133"/>
        </a:xfrm>
        <a:prstGeom prst="leftArrow">
          <a:avLst>
            <a:gd name="adj1" fmla="val 60000"/>
            <a:gd name="adj2" fmla="val 50000"/>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E509C6D-5CFC-47D5-BACA-35BC708EA873}">
      <dsp:nvSpPr>
        <dsp:cNvPr id="0" name=""/>
        <dsp:cNvSpPr/>
      </dsp:nvSpPr>
      <dsp:spPr>
        <a:xfrm>
          <a:off x="4862245" y="108"/>
          <a:ext cx="1714714" cy="1371771"/>
        </a:xfrm>
        <a:prstGeom prst="roundRect">
          <a:avLst>
            <a:gd name="adj" fmla="val 10000"/>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Desarrollo pedagógico </a:t>
          </a:r>
        </a:p>
      </dsp:txBody>
      <dsp:txXfrm>
        <a:off x="4902423" y="40286"/>
        <a:ext cx="1634358" cy="1291415"/>
      </dsp:txXfrm>
    </dsp:sp>
    <dsp:sp modelId="{3B725E17-194C-4328-B266-1A802A907BE6}">
      <dsp:nvSpPr>
        <dsp:cNvPr id="0" name=""/>
        <dsp:cNvSpPr/>
      </dsp:nvSpPr>
      <dsp:spPr>
        <a:xfrm rot="19440000">
          <a:off x="5538302" y="2348253"/>
          <a:ext cx="2253333" cy="698133"/>
        </a:xfrm>
        <a:prstGeom prst="leftArrow">
          <a:avLst>
            <a:gd name="adj1" fmla="val 60000"/>
            <a:gd name="adj2" fmla="val 50000"/>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09150B2-3FC2-4C67-9679-99498FB14A9F}">
      <dsp:nvSpPr>
        <dsp:cNvPr id="0" name=""/>
        <dsp:cNvSpPr/>
      </dsp:nvSpPr>
      <dsp:spPr>
        <a:xfrm>
          <a:off x="6719104" y="1349196"/>
          <a:ext cx="1714714" cy="1371771"/>
        </a:xfrm>
        <a:prstGeom prst="roundRect">
          <a:avLst>
            <a:gd name="adj" fmla="val 10000"/>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Desarrollo metodológico</a:t>
          </a:r>
        </a:p>
      </dsp:txBody>
      <dsp:txXfrm>
        <a:off x="6759282" y="1389374"/>
        <a:ext cx="1634358" cy="1291415"/>
      </dsp:txXfrm>
    </dsp:sp>
    <dsp:sp modelId="{AC2031ED-6391-4DF9-8A66-5E66747F047A}">
      <dsp:nvSpPr>
        <dsp:cNvPr id="0" name=""/>
        <dsp:cNvSpPr/>
      </dsp:nvSpPr>
      <dsp:spPr>
        <a:xfrm>
          <a:off x="6095842" y="3868884"/>
          <a:ext cx="2189876" cy="698133"/>
        </a:xfrm>
        <a:prstGeom prst="leftArrow">
          <a:avLst>
            <a:gd name="adj1" fmla="val 600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2391F1B-A80B-465D-92DD-D3BB36A0B332}">
      <dsp:nvSpPr>
        <dsp:cNvPr id="0" name=""/>
        <dsp:cNvSpPr/>
      </dsp:nvSpPr>
      <dsp:spPr>
        <a:xfrm>
          <a:off x="7428361" y="3532065"/>
          <a:ext cx="1714714" cy="1371771"/>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Sistema  de evaluación</a:t>
          </a:r>
        </a:p>
      </dsp:txBody>
      <dsp:txXfrm>
        <a:off x="7468539" y="3572243"/>
        <a:ext cx="1634358" cy="1291415"/>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D9A77D5F-276E-4C80-8E2E-8A1C445E3ED7}" type="datetimeFigureOut">
              <a:rPr lang="es-ES" smtClean="0"/>
              <a:t>30/05/2022</a:t>
            </a:fld>
            <a:endParaRPr lang="es-ES"/>
          </a:p>
        </p:txBody>
      </p:sp>
      <p:sp>
        <p:nvSpPr>
          <p:cNvPr id="4" name="Marcador de imagen de diapositiva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B21E8E1B-9C46-4076-AB10-9F580CB234A3}" type="slidenum">
              <a:rPr lang="es-ES" smtClean="0"/>
              <a:t>‹Nº›</a:t>
            </a:fld>
            <a:endParaRPr lang="es-ES"/>
          </a:p>
        </p:txBody>
      </p:sp>
    </p:spTree>
    <p:extLst>
      <p:ext uri="{BB962C8B-B14F-4D97-AF65-F5344CB8AC3E}">
        <p14:creationId xmlns:p14="http://schemas.microsoft.com/office/powerpoint/2010/main" val="268825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B04828-DD83-D041-9980-8B3341633C1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B208813-6470-DD47-BFF8-11A39E199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5918585-2327-5B40-9F3F-B7805C9C3500}"/>
              </a:ext>
            </a:extLst>
          </p:cNvPr>
          <p:cNvSpPr>
            <a:spLocks noGrp="1"/>
          </p:cNvSpPr>
          <p:nvPr>
            <p:ph type="dt" sz="half" idx="10"/>
          </p:nvPr>
        </p:nvSpPr>
        <p:spPr/>
        <p:txBody>
          <a:bodyPr/>
          <a:lstStyle/>
          <a:p>
            <a:fld id="{C90619E3-064D-441A-B02E-CD5194A6C6E2}" type="datetime1">
              <a:rPr lang="es-ES" smtClean="0"/>
              <a:t>30/05/2022</a:t>
            </a:fld>
            <a:endParaRPr lang="es-ES"/>
          </a:p>
        </p:txBody>
      </p:sp>
      <p:sp>
        <p:nvSpPr>
          <p:cNvPr id="5" name="Marcador de pie de página 4">
            <a:extLst>
              <a:ext uri="{FF2B5EF4-FFF2-40B4-BE49-F238E27FC236}">
                <a16:creationId xmlns:a16="http://schemas.microsoft.com/office/drawing/2014/main" id="{D10575D2-A164-AC4C-BE4C-30F531B1D4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987214-0BD6-954F-BF49-43457BE22873}"/>
              </a:ext>
            </a:extLst>
          </p:cNvPr>
          <p:cNvSpPr>
            <a:spLocks noGrp="1"/>
          </p:cNvSpPr>
          <p:nvPr>
            <p:ph type="sldNum" sz="quarter" idx="12"/>
          </p:nvPr>
        </p:nvSpPr>
        <p:spPr/>
        <p:txBody>
          <a:bodyPr/>
          <a:lstStyle/>
          <a:p>
            <a:fld id="{E7952FB4-4700-F747-B29E-62F56B1C72CB}" type="slidenum">
              <a:rPr lang="es-ES" smtClean="0"/>
              <a:t>‹Nº›</a:t>
            </a:fld>
            <a:endParaRPr lang="es-ES"/>
          </a:p>
        </p:txBody>
      </p:sp>
    </p:spTree>
    <p:extLst>
      <p:ext uri="{BB962C8B-B14F-4D97-AF65-F5344CB8AC3E}">
        <p14:creationId xmlns:p14="http://schemas.microsoft.com/office/powerpoint/2010/main" val="1686974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A3E44-BC2E-C84F-91E0-DF09E6231F2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F3C9486-8DFB-CA43-BF5C-2EED834C11D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B75BFE-640E-D946-95EF-A52C7C263186}"/>
              </a:ext>
            </a:extLst>
          </p:cNvPr>
          <p:cNvSpPr>
            <a:spLocks noGrp="1"/>
          </p:cNvSpPr>
          <p:nvPr>
            <p:ph type="dt" sz="half" idx="10"/>
          </p:nvPr>
        </p:nvSpPr>
        <p:spPr/>
        <p:txBody>
          <a:bodyPr/>
          <a:lstStyle/>
          <a:p>
            <a:fld id="{E328E184-C5DF-4A46-9CBE-23E89FF286BE}" type="datetime1">
              <a:rPr lang="es-ES" smtClean="0"/>
              <a:t>30/05/2022</a:t>
            </a:fld>
            <a:endParaRPr lang="es-ES"/>
          </a:p>
        </p:txBody>
      </p:sp>
      <p:sp>
        <p:nvSpPr>
          <p:cNvPr id="5" name="Marcador de pie de página 4">
            <a:extLst>
              <a:ext uri="{FF2B5EF4-FFF2-40B4-BE49-F238E27FC236}">
                <a16:creationId xmlns:a16="http://schemas.microsoft.com/office/drawing/2014/main" id="{E6830ACB-A869-7A40-8BD8-E000BB2E8C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EBA92F-55E0-4548-836A-D3B2E5F73964}"/>
              </a:ext>
            </a:extLst>
          </p:cNvPr>
          <p:cNvSpPr>
            <a:spLocks noGrp="1"/>
          </p:cNvSpPr>
          <p:nvPr>
            <p:ph type="sldNum" sz="quarter" idx="12"/>
          </p:nvPr>
        </p:nvSpPr>
        <p:spPr/>
        <p:txBody>
          <a:bodyPr/>
          <a:lstStyle/>
          <a:p>
            <a:fld id="{E7952FB4-4700-F747-B29E-62F56B1C72CB}" type="slidenum">
              <a:rPr lang="es-ES" smtClean="0"/>
              <a:t>‹Nº›</a:t>
            </a:fld>
            <a:endParaRPr lang="es-ES"/>
          </a:p>
        </p:txBody>
      </p:sp>
    </p:spTree>
    <p:extLst>
      <p:ext uri="{BB962C8B-B14F-4D97-AF65-F5344CB8AC3E}">
        <p14:creationId xmlns:p14="http://schemas.microsoft.com/office/powerpoint/2010/main" val="1902505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4B35340-B9F2-1642-941B-B22CF99F600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79E14FD-5B0E-1440-A79B-51DF9B86171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CB1D5C-042A-D14D-9A5E-0BE17F2D6E99}"/>
              </a:ext>
            </a:extLst>
          </p:cNvPr>
          <p:cNvSpPr>
            <a:spLocks noGrp="1"/>
          </p:cNvSpPr>
          <p:nvPr>
            <p:ph type="dt" sz="half" idx="10"/>
          </p:nvPr>
        </p:nvSpPr>
        <p:spPr/>
        <p:txBody>
          <a:bodyPr/>
          <a:lstStyle/>
          <a:p>
            <a:fld id="{427C3FCA-A614-4B2B-AF41-916B69D392FC}" type="datetime1">
              <a:rPr lang="es-ES" smtClean="0"/>
              <a:t>30/05/2022</a:t>
            </a:fld>
            <a:endParaRPr lang="es-ES"/>
          </a:p>
        </p:txBody>
      </p:sp>
      <p:sp>
        <p:nvSpPr>
          <p:cNvPr id="5" name="Marcador de pie de página 4">
            <a:extLst>
              <a:ext uri="{FF2B5EF4-FFF2-40B4-BE49-F238E27FC236}">
                <a16:creationId xmlns:a16="http://schemas.microsoft.com/office/drawing/2014/main" id="{5B3F2692-1CF7-AB49-A10D-B19D10B59F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240433E-6743-634E-AAAC-7BE2F1C183C3}"/>
              </a:ext>
            </a:extLst>
          </p:cNvPr>
          <p:cNvSpPr>
            <a:spLocks noGrp="1"/>
          </p:cNvSpPr>
          <p:nvPr>
            <p:ph type="sldNum" sz="quarter" idx="12"/>
          </p:nvPr>
        </p:nvSpPr>
        <p:spPr/>
        <p:txBody>
          <a:bodyPr/>
          <a:lstStyle/>
          <a:p>
            <a:fld id="{E7952FB4-4700-F747-B29E-62F56B1C72CB}" type="slidenum">
              <a:rPr lang="es-ES" smtClean="0"/>
              <a:t>‹Nº›</a:t>
            </a:fld>
            <a:endParaRPr lang="es-ES"/>
          </a:p>
        </p:txBody>
      </p:sp>
    </p:spTree>
    <p:extLst>
      <p:ext uri="{BB962C8B-B14F-4D97-AF65-F5344CB8AC3E}">
        <p14:creationId xmlns:p14="http://schemas.microsoft.com/office/powerpoint/2010/main" val="3850841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93E323-336D-FC48-B49A-ACA247A9B3F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2E0471-4197-674D-B3EB-86540400838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7F6A77-7065-1849-82E9-D6E57E178436}"/>
              </a:ext>
            </a:extLst>
          </p:cNvPr>
          <p:cNvSpPr>
            <a:spLocks noGrp="1"/>
          </p:cNvSpPr>
          <p:nvPr>
            <p:ph type="dt" sz="half" idx="10"/>
          </p:nvPr>
        </p:nvSpPr>
        <p:spPr/>
        <p:txBody>
          <a:bodyPr/>
          <a:lstStyle/>
          <a:p>
            <a:fld id="{FA62D5DD-2274-4814-A6C6-B672A808DD63}" type="datetime1">
              <a:rPr lang="es-ES" smtClean="0"/>
              <a:t>30/05/2022</a:t>
            </a:fld>
            <a:endParaRPr lang="es-ES"/>
          </a:p>
        </p:txBody>
      </p:sp>
      <p:sp>
        <p:nvSpPr>
          <p:cNvPr id="5" name="Marcador de pie de página 4">
            <a:extLst>
              <a:ext uri="{FF2B5EF4-FFF2-40B4-BE49-F238E27FC236}">
                <a16:creationId xmlns:a16="http://schemas.microsoft.com/office/drawing/2014/main" id="{2A8978A3-0ECB-8D4B-893F-F9785BBBD23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4E6D8A-2F7A-F443-956E-CE6191599780}"/>
              </a:ext>
            </a:extLst>
          </p:cNvPr>
          <p:cNvSpPr>
            <a:spLocks noGrp="1"/>
          </p:cNvSpPr>
          <p:nvPr>
            <p:ph type="sldNum" sz="quarter" idx="12"/>
          </p:nvPr>
        </p:nvSpPr>
        <p:spPr/>
        <p:txBody>
          <a:bodyPr/>
          <a:lstStyle/>
          <a:p>
            <a:fld id="{E7952FB4-4700-F747-B29E-62F56B1C72CB}" type="slidenum">
              <a:rPr lang="es-ES" smtClean="0"/>
              <a:t>‹Nº›</a:t>
            </a:fld>
            <a:endParaRPr lang="es-ES"/>
          </a:p>
        </p:txBody>
      </p:sp>
    </p:spTree>
    <p:extLst>
      <p:ext uri="{BB962C8B-B14F-4D97-AF65-F5344CB8AC3E}">
        <p14:creationId xmlns:p14="http://schemas.microsoft.com/office/powerpoint/2010/main" val="132041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B0A59A-3A46-7A4D-8EFD-979D846D5B7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198C522-C4A9-6A4D-86E0-7F1E1318DE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F1F23B2-9193-1A4D-BCC5-ECA247B82C8B}"/>
              </a:ext>
            </a:extLst>
          </p:cNvPr>
          <p:cNvSpPr>
            <a:spLocks noGrp="1"/>
          </p:cNvSpPr>
          <p:nvPr>
            <p:ph type="dt" sz="half" idx="10"/>
          </p:nvPr>
        </p:nvSpPr>
        <p:spPr/>
        <p:txBody>
          <a:bodyPr/>
          <a:lstStyle/>
          <a:p>
            <a:fld id="{436E095B-DF48-4ABD-8521-87B90D090440}" type="datetime1">
              <a:rPr lang="es-ES" smtClean="0"/>
              <a:t>30/05/2022</a:t>
            </a:fld>
            <a:endParaRPr lang="es-ES"/>
          </a:p>
        </p:txBody>
      </p:sp>
      <p:sp>
        <p:nvSpPr>
          <p:cNvPr id="5" name="Marcador de pie de página 4">
            <a:extLst>
              <a:ext uri="{FF2B5EF4-FFF2-40B4-BE49-F238E27FC236}">
                <a16:creationId xmlns:a16="http://schemas.microsoft.com/office/drawing/2014/main" id="{49723B43-72CE-C54B-8C85-A446E5366C2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AF251-00C3-4C48-8F34-ED30A23E9645}"/>
              </a:ext>
            </a:extLst>
          </p:cNvPr>
          <p:cNvSpPr>
            <a:spLocks noGrp="1"/>
          </p:cNvSpPr>
          <p:nvPr>
            <p:ph type="sldNum" sz="quarter" idx="12"/>
          </p:nvPr>
        </p:nvSpPr>
        <p:spPr/>
        <p:txBody>
          <a:bodyPr/>
          <a:lstStyle/>
          <a:p>
            <a:fld id="{E7952FB4-4700-F747-B29E-62F56B1C72CB}" type="slidenum">
              <a:rPr lang="es-ES" smtClean="0"/>
              <a:t>‹Nº›</a:t>
            </a:fld>
            <a:endParaRPr lang="es-ES"/>
          </a:p>
        </p:txBody>
      </p:sp>
    </p:spTree>
    <p:extLst>
      <p:ext uri="{BB962C8B-B14F-4D97-AF65-F5344CB8AC3E}">
        <p14:creationId xmlns:p14="http://schemas.microsoft.com/office/powerpoint/2010/main" val="2765995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A48701-CC3E-4B4B-84BF-A64E468620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16723AA-ED06-C942-8617-35BCC5FA495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0897099-32A1-F246-9BEB-A6ABEE3328F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05892B0-F748-964B-94F7-CC8BDC77883C}"/>
              </a:ext>
            </a:extLst>
          </p:cNvPr>
          <p:cNvSpPr>
            <a:spLocks noGrp="1"/>
          </p:cNvSpPr>
          <p:nvPr>
            <p:ph type="dt" sz="half" idx="10"/>
          </p:nvPr>
        </p:nvSpPr>
        <p:spPr/>
        <p:txBody>
          <a:bodyPr/>
          <a:lstStyle/>
          <a:p>
            <a:fld id="{9AE5053B-19D0-4636-9996-20507D15DB01}" type="datetime1">
              <a:rPr lang="es-ES" smtClean="0"/>
              <a:t>30/05/2022</a:t>
            </a:fld>
            <a:endParaRPr lang="es-ES"/>
          </a:p>
        </p:txBody>
      </p:sp>
      <p:sp>
        <p:nvSpPr>
          <p:cNvPr id="6" name="Marcador de pie de página 5">
            <a:extLst>
              <a:ext uri="{FF2B5EF4-FFF2-40B4-BE49-F238E27FC236}">
                <a16:creationId xmlns:a16="http://schemas.microsoft.com/office/drawing/2014/main" id="{3EA70FE4-F3B3-554E-B91D-8B40271BE40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D098B6-19B4-1746-B79A-E93EB5004956}"/>
              </a:ext>
            </a:extLst>
          </p:cNvPr>
          <p:cNvSpPr>
            <a:spLocks noGrp="1"/>
          </p:cNvSpPr>
          <p:nvPr>
            <p:ph type="sldNum" sz="quarter" idx="12"/>
          </p:nvPr>
        </p:nvSpPr>
        <p:spPr/>
        <p:txBody>
          <a:bodyPr/>
          <a:lstStyle/>
          <a:p>
            <a:fld id="{E7952FB4-4700-F747-B29E-62F56B1C72CB}" type="slidenum">
              <a:rPr lang="es-ES" smtClean="0"/>
              <a:t>‹Nº›</a:t>
            </a:fld>
            <a:endParaRPr lang="es-ES"/>
          </a:p>
        </p:txBody>
      </p:sp>
    </p:spTree>
    <p:extLst>
      <p:ext uri="{BB962C8B-B14F-4D97-AF65-F5344CB8AC3E}">
        <p14:creationId xmlns:p14="http://schemas.microsoft.com/office/powerpoint/2010/main" val="2181719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6B6D5F-4F1E-D441-8894-09662A9D522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76A6D5-8B33-F943-8CF5-A37EA4D2D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20E45D9-4C0E-244B-A0E8-71040295A82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A0EE57C-93CB-8446-B7BB-65C49D594F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76D6DC2-23B2-874F-A3B6-F1221AC4B6D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5843A41-1D40-4E49-9861-45AD58DEFCD7}"/>
              </a:ext>
            </a:extLst>
          </p:cNvPr>
          <p:cNvSpPr>
            <a:spLocks noGrp="1"/>
          </p:cNvSpPr>
          <p:nvPr>
            <p:ph type="dt" sz="half" idx="10"/>
          </p:nvPr>
        </p:nvSpPr>
        <p:spPr/>
        <p:txBody>
          <a:bodyPr/>
          <a:lstStyle/>
          <a:p>
            <a:fld id="{1613AA98-8945-45E0-949B-0FF10165CB87}" type="datetime1">
              <a:rPr lang="es-ES" smtClean="0"/>
              <a:t>30/05/2022</a:t>
            </a:fld>
            <a:endParaRPr lang="es-ES"/>
          </a:p>
        </p:txBody>
      </p:sp>
      <p:sp>
        <p:nvSpPr>
          <p:cNvPr id="8" name="Marcador de pie de página 7">
            <a:extLst>
              <a:ext uri="{FF2B5EF4-FFF2-40B4-BE49-F238E27FC236}">
                <a16:creationId xmlns:a16="http://schemas.microsoft.com/office/drawing/2014/main" id="{8DA9AFB6-5B2A-4341-9936-B176727E040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7782857-6BA0-FC42-ADEF-4D23973705CE}"/>
              </a:ext>
            </a:extLst>
          </p:cNvPr>
          <p:cNvSpPr>
            <a:spLocks noGrp="1"/>
          </p:cNvSpPr>
          <p:nvPr>
            <p:ph type="sldNum" sz="quarter" idx="12"/>
          </p:nvPr>
        </p:nvSpPr>
        <p:spPr/>
        <p:txBody>
          <a:bodyPr/>
          <a:lstStyle/>
          <a:p>
            <a:fld id="{E7952FB4-4700-F747-B29E-62F56B1C72CB}" type="slidenum">
              <a:rPr lang="es-ES" smtClean="0"/>
              <a:t>‹Nº›</a:t>
            </a:fld>
            <a:endParaRPr lang="es-ES"/>
          </a:p>
        </p:txBody>
      </p:sp>
    </p:spTree>
    <p:extLst>
      <p:ext uri="{BB962C8B-B14F-4D97-AF65-F5344CB8AC3E}">
        <p14:creationId xmlns:p14="http://schemas.microsoft.com/office/powerpoint/2010/main" val="45546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0BAD1-0648-204A-9A68-699924F55B8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B77CB10-74D2-AD4A-9D2C-B20B16A44DFC}"/>
              </a:ext>
            </a:extLst>
          </p:cNvPr>
          <p:cNvSpPr>
            <a:spLocks noGrp="1"/>
          </p:cNvSpPr>
          <p:nvPr>
            <p:ph type="dt" sz="half" idx="10"/>
          </p:nvPr>
        </p:nvSpPr>
        <p:spPr/>
        <p:txBody>
          <a:bodyPr/>
          <a:lstStyle/>
          <a:p>
            <a:fld id="{4EF53EA2-B9DC-4706-9E41-5019504A83B0}" type="datetime1">
              <a:rPr lang="es-ES" smtClean="0"/>
              <a:t>30/05/2022</a:t>
            </a:fld>
            <a:endParaRPr lang="es-ES"/>
          </a:p>
        </p:txBody>
      </p:sp>
      <p:sp>
        <p:nvSpPr>
          <p:cNvPr id="4" name="Marcador de pie de página 3">
            <a:extLst>
              <a:ext uri="{FF2B5EF4-FFF2-40B4-BE49-F238E27FC236}">
                <a16:creationId xmlns:a16="http://schemas.microsoft.com/office/drawing/2014/main" id="{3446463A-EDAB-2849-95DB-1569F07C468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65928C7-357A-7541-887C-C3563F96EEC6}"/>
              </a:ext>
            </a:extLst>
          </p:cNvPr>
          <p:cNvSpPr>
            <a:spLocks noGrp="1"/>
          </p:cNvSpPr>
          <p:nvPr>
            <p:ph type="sldNum" sz="quarter" idx="12"/>
          </p:nvPr>
        </p:nvSpPr>
        <p:spPr/>
        <p:txBody>
          <a:bodyPr/>
          <a:lstStyle/>
          <a:p>
            <a:fld id="{E7952FB4-4700-F747-B29E-62F56B1C72CB}" type="slidenum">
              <a:rPr lang="es-ES" smtClean="0"/>
              <a:t>‹Nº›</a:t>
            </a:fld>
            <a:endParaRPr lang="es-ES"/>
          </a:p>
        </p:txBody>
      </p:sp>
    </p:spTree>
    <p:extLst>
      <p:ext uri="{BB962C8B-B14F-4D97-AF65-F5344CB8AC3E}">
        <p14:creationId xmlns:p14="http://schemas.microsoft.com/office/powerpoint/2010/main" val="3434549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16E95F8-809E-804F-8FDE-41B210294DE6}"/>
              </a:ext>
            </a:extLst>
          </p:cNvPr>
          <p:cNvSpPr>
            <a:spLocks noGrp="1"/>
          </p:cNvSpPr>
          <p:nvPr>
            <p:ph type="dt" sz="half" idx="10"/>
          </p:nvPr>
        </p:nvSpPr>
        <p:spPr/>
        <p:txBody>
          <a:bodyPr/>
          <a:lstStyle/>
          <a:p>
            <a:fld id="{72082C96-6019-4138-BCF0-85C638A64C37}" type="datetime1">
              <a:rPr lang="es-ES" smtClean="0"/>
              <a:t>30/05/2022</a:t>
            </a:fld>
            <a:endParaRPr lang="es-ES"/>
          </a:p>
        </p:txBody>
      </p:sp>
      <p:sp>
        <p:nvSpPr>
          <p:cNvPr id="3" name="Marcador de pie de página 2">
            <a:extLst>
              <a:ext uri="{FF2B5EF4-FFF2-40B4-BE49-F238E27FC236}">
                <a16:creationId xmlns:a16="http://schemas.microsoft.com/office/drawing/2014/main" id="{4B3F5E6A-9FCA-E84B-8009-12E96AACE9D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0BB8D90-0BD5-6542-BBFB-46C8944D6207}"/>
              </a:ext>
            </a:extLst>
          </p:cNvPr>
          <p:cNvSpPr>
            <a:spLocks noGrp="1"/>
          </p:cNvSpPr>
          <p:nvPr>
            <p:ph type="sldNum" sz="quarter" idx="12"/>
          </p:nvPr>
        </p:nvSpPr>
        <p:spPr/>
        <p:txBody>
          <a:bodyPr/>
          <a:lstStyle/>
          <a:p>
            <a:fld id="{E7952FB4-4700-F747-B29E-62F56B1C72CB}" type="slidenum">
              <a:rPr lang="es-ES" smtClean="0"/>
              <a:t>‹Nº›</a:t>
            </a:fld>
            <a:endParaRPr lang="es-ES"/>
          </a:p>
        </p:txBody>
      </p:sp>
    </p:spTree>
    <p:extLst>
      <p:ext uri="{BB962C8B-B14F-4D97-AF65-F5344CB8AC3E}">
        <p14:creationId xmlns:p14="http://schemas.microsoft.com/office/powerpoint/2010/main" val="319074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C8897D-DD68-254A-A54A-A07F7784B55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89AC18-DC8B-2943-8F0D-27D0D35A00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91C92F5-D50C-6640-9CBE-96C24E78D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5682FAA-2A40-6A48-992F-5B9E4203CC70}"/>
              </a:ext>
            </a:extLst>
          </p:cNvPr>
          <p:cNvSpPr>
            <a:spLocks noGrp="1"/>
          </p:cNvSpPr>
          <p:nvPr>
            <p:ph type="dt" sz="half" idx="10"/>
          </p:nvPr>
        </p:nvSpPr>
        <p:spPr/>
        <p:txBody>
          <a:bodyPr/>
          <a:lstStyle/>
          <a:p>
            <a:fld id="{C812E234-DD87-4154-A39D-6ACE7DD91CC4}" type="datetime1">
              <a:rPr lang="es-ES" smtClean="0"/>
              <a:t>30/05/2022</a:t>
            </a:fld>
            <a:endParaRPr lang="es-ES"/>
          </a:p>
        </p:txBody>
      </p:sp>
      <p:sp>
        <p:nvSpPr>
          <p:cNvPr id="6" name="Marcador de pie de página 5">
            <a:extLst>
              <a:ext uri="{FF2B5EF4-FFF2-40B4-BE49-F238E27FC236}">
                <a16:creationId xmlns:a16="http://schemas.microsoft.com/office/drawing/2014/main" id="{731FFADE-D9AF-514E-87E7-7FE2B1EFC4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0F5EA1-2CEF-2847-8070-15FCA3DCFE7E}"/>
              </a:ext>
            </a:extLst>
          </p:cNvPr>
          <p:cNvSpPr>
            <a:spLocks noGrp="1"/>
          </p:cNvSpPr>
          <p:nvPr>
            <p:ph type="sldNum" sz="quarter" idx="12"/>
          </p:nvPr>
        </p:nvSpPr>
        <p:spPr/>
        <p:txBody>
          <a:bodyPr/>
          <a:lstStyle/>
          <a:p>
            <a:fld id="{E7952FB4-4700-F747-B29E-62F56B1C72CB}" type="slidenum">
              <a:rPr lang="es-ES" smtClean="0"/>
              <a:t>‹Nº›</a:t>
            </a:fld>
            <a:endParaRPr lang="es-ES"/>
          </a:p>
        </p:txBody>
      </p:sp>
    </p:spTree>
    <p:extLst>
      <p:ext uri="{BB962C8B-B14F-4D97-AF65-F5344CB8AC3E}">
        <p14:creationId xmlns:p14="http://schemas.microsoft.com/office/powerpoint/2010/main" val="3051884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360643-272E-864C-B305-820834CD05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47C6C08-64BC-1143-B708-A76E469CAF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D4F4C69-1515-0C40-BA5A-80BB50884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0EA678C-4131-884F-95E7-E61D072C348F}"/>
              </a:ext>
            </a:extLst>
          </p:cNvPr>
          <p:cNvSpPr>
            <a:spLocks noGrp="1"/>
          </p:cNvSpPr>
          <p:nvPr>
            <p:ph type="dt" sz="half" idx="10"/>
          </p:nvPr>
        </p:nvSpPr>
        <p:spPr/>
        <p:txBody>
          <a:bodyPr/>
          <a:lstStyle/>
          <a:p>
            <a:fld id="{93A3A3E0-168B-4425-A2FC-B4A67CC63209}" type="datetime1">
              <a:rPr lang="es-ES" smtClean="0"/>
              <a:t>30/05/2022</a:t>
            </a:fld>
            <a:endParaRPr lang="es-ES"/>
          </a:p>
        </p:txBody>
      </p:sp>
      <p:sp>
        <p:nvSpPr>
          <p:cNvPr id="6" name="Marcador de pie de página 5">
            <a:extLst>
              <a:ext uri="{FF2B5EF4-FFF2-40B4-BE49-F238E27FC236}">
                <a16:creationId xmlns:a16="http://schemas.microsoft.com/office/drawing/2014/main" id="{341A1EE0-4EF6-674E-B8DF-053E748BA5B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43DD68A-AF50-204B-AA93-8BEAAA2E85D7}"/>
              </a:ext>
            </a:extLst>
          </p:cNvPr>
          <p:cNvSpPr>
            <a:spLocks noGrp="1"/>
          </p:cNvSpPr>
          <p:nvPr>
            <p:ph type="sldNum" sz="quarter" idx="12"/>
          </p:nvPr>
        </p:nvSpPr>
        <p:spPr/>
        <p:txBody>
          <a:bodyPr/>
          <a:lstStyle/>
          <a:p>
            <a:fld id="{E7952FB4-4700-F747-B29E-62F56B1C72CB}" type="slidenum">
              <a:rPr lang="es-ES" smtClean="0"/>
              <a:t>‹Nº›</a:t>
            </a:fld>
            <a:endParaRPr lang="es-ES"/>
          </a:p>
        </p:txBody>
      </p:sp>
    </p:spTree>
    <p:extLst>
      <p:ext uri="{BB962C8B-B14F-4D97-AF65-F5344CB8AC3E}">
        <p14:creationId xmlns:p14="http://schemas.microsoft.com/office/powerpoint/2010/main" val="1256034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A19B5ED-86F1-9041-8CF2-9388FDF22D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DADCA7-12CC-8C40-B089-F47D79E3A5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BC53DD-86B5-2B46-956F-09F638B2C5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2B987-FCFE-4C28-AC6B-4E4C71B93B4C}" type="datetime1">
              <a:rPr lang="es-ES" smtClean="0"/>
              <a:t>30/05/2022</a:t>
            </a:fld>
            <a:endParaRPr lang="es-ES"/>
          </a:p>
        </p:txBody>
      </p:sp>
      <p:sp>
        <p:nvSpPr>
          <p:cNvPr id="5" name="Marcador de pie de página 4">
            <a:extLst>
              <a:ext uri="{FF2B5EF4-FFF2-40B4-BE49-F238E27FC236}">
                <a16:creationId xmlns:a16="http://schemas.microsoft.com/office/drawing/2014/main" id="{2D7061F2-712B-7648-B875-DE33D8F518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44C0202-CD42-6544-8F72-ABE80CCE7B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52FB4-4700-F747-B29E-62F56B1C72CB}" type="slidenum">
              <a:rPr lang="es-ES" smtClean="0"/>
              <a:t>‹Nº›</a:t>
            </a:fld>
            <a:endParaRPr lang="es-ES"/>
          </a:p>
        </p:txBody>
      </p:sp>
    </p:spTree>
    <p:extLst>
      <p:ext uri="{BB962C8B-B14F-4D97-AF65-F5344CB8AC3E}">
        <p14:creationId xmlns:p14="http://schemas.microsoft.com/office/powerpoint/2010/main" val="185229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gif"/><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gif"/><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gif"/><Relationship Id="rId7"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gif"/><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gif"/><Relationship Id="rId7" Type="http://schemas.openxmlformats.org/officeDocument/2006/relationships/image" Target="../media/image56.jpe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60.gif"/><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gif"/></Relationships>
</file>

<file path=ppt/slides/_rels/slide2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gif"/><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5.png"/><Relationship Id="rId4" Type="http://schemas.openxmlformats.org/officeDocument/2006/relationships/image" Target="../media/image71.png"/><Relationship Id="rId9"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gif"/><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gif"/><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gif"/><Relationship Id="rId7" Type="http://schemas.openxmlformats.org/officeDocument/2006/relationships/diagramColors" Target="../diagrams/colors3.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7.jpeg"/><Relationship Id="rId4" Type="http://schemas.openxmlformats.org/officeDocument/2006/relationships/hyperlink" Target="https://www.google.es/url?sa=i&amp;url=https://www.solobarcos.es/ads/barco-de-pasaje-y-turismo-preparado-para-navegar-en-rios-y-mar-para-102-pax/&amp;psig=AOvVaw0NYEBGErjII3A0eG28NQLg&amp;ust=1632819436944000&amp;source=images&amp;cd=vfe&amp;ved=0CAYQjRxqFwoTCKDGkMbknvMCFQAAAAAdAAAAABAP"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5.png"/><Relationship Id="rId2" Type="http://schemas.openxmlformats.org/officeDocument/2006/relationships/image" Target="../media/image90.jpe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3.gif"/><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3.png"/><Relationship Id="rId7" Type="http://schemas.openxmlformats.org/officeDocument/2006/relationships/image" Target="../media/image95.jpe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3.gif"/><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3.gif"/><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hyperlink" Target="https://www.google.es/url?sa=i&amp;url=https://www.familiaysalud.es/salud-joven/seguridad-accidentes-y-lesiones/accidentes-y-lesiones-que-hacer/primeros-auxilios-que&amp;psig=AOvVaw1rDkOuFzLlbcnpm3vtQH4s&amp;ust=1632830783156000&amp;source=images&amp;cd=vfe&amp;ved=0CAYQjRxqFwoTCLj5uuiOn_MCFQAAAAAdAAAAABAH" TargetMode="External"/><Relationship Id="rId4" Type="http://schemas.openxmlformats.org/officeDocument/2006/relationships/image" Target="../media/image3.gif"/></Relationships>
</file>

<file path=ppt/slides/_rels/slide5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01.emf"/><Relationship Id="rId4" Type="http://schemas.openxmlformats.org/officeDocument/2006/relationships/image" Target="../media/image100.jpe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gif"/><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8.png"/><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5.png"/><Relationship Id="rId7" Type="http://schemas.openxmlformats.org/officeDocument/2006/relationships/image" Target="../media/image12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6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5.png"/><Relationship Id="rId7" Type="http://schemas.openxmlformats.org/officeDocument/2006/relationships/image" Target="../media/image13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8.jpg"/><Relationship Id="rId1" Type="http://schemas.openxmlformats.org/officeDocument/2006/relationships/slideLayout" Target="../slideLayouts/slideLayout1.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3.jpeg"/><Relationship Id="rId1" Type="http://schemas.openxmlformats.org/officeDocument/2006/relationships/slideLayout" Target="../slideLayouts/slideLayout1.xml"/><Relationship Id="rId4" Type="http://schemas.openxmlformats.org/officeDocument/2006/relationships/image" Target="../media/image144.jpe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7.jpeg"/><Relationship Id="rId1" Type="http://schemas.openxmlformats.org/officeDocument/2006/relationships/slideLayout" Target="../slideLayouts/slideLayout1.xml"/><Relationship Id="rId5" Type="http://schemas.openxmlformats.org/officeDocument/2006/relationships/image" Target="../media/image149.emf"/><Relationship Id="rId4" Type="http://schemas.openxmlformats.org/officeDocument/2006/relationships/image" Target="../media/image148.emf"/></Relationships>
</file>

<file path=ppt/slides/_rels/slide8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2.jpeg"/><Relationship Id="rId4" Type="http://schemas.openxmlformats.org/officeDocument/2006/relationships/image" Target="../media/image151.emf"/></Relationships>
</file>

<file path=ppt/slides/_rels/slide8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png"/></Relationships>
</file>

<file path=ppt/slides/_rels/slide8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png"/></Relationships>
</file>

<file path=ppt/slides/_rels/slide8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2.emf"/><Relationship Id="rId4" Type="http://schemas.openxmlformats.org/officeDocument/2006/relationships/image" Target="../media/image161.emf"/></Relationships>
</file>

<file path=ppt/slides/_rels/slide8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642A3F-770D-534C-9945-50D20EB4C482}"/>
              </a:ext>
            </a:extLst>
          </p:cNvPr>
          <p:cNvSpPr>
            <a:spLocks noGrp="1"/>
          </p:cNvSpPr>
          <p:nvPr>
            <p:ph type="ctrTitle"/>
          </p:nvPr>
        </p:nvSpPr>
        <p:spPr>
          <a:xfrm>
            <a:off x="1524000" y="2940267"/>
            <a:ext cx="9144000" cy="1253361"/>
          </a:xfrm>
        </p:spPr>
        <p:txBody>
          <a:bodyPr>
            <a:normAutofit/>
          </a:bodyPr>
          <a:lstStyle/>
          <a:p>
            <a:r>
              <a:rPr lang="es-ES" sz="2400" b="1" dirty="0">
                <a:solidFill>
                  <a:schemeClr val="bg1"/>
                </a:solidFill>
              </a:rPr>
              <a:t>Título de la ponencia</a:t>
            </a:r>
          </a:p>
        </p:txBody>
      </p:sp>
      <p:pic>
        <p:nvPicPr>
          <p:cNvPr id="12" name="Imagen 11" descr="Texto&#10;&#10;Descripción generada automáticamente con confianza media">
            <a:extLst>
              <a:ext uri="{FF2B5EF4-FFF2-40B4-BE49-F238E27FC236}">
                <a16:creationId xmlns:a16="http://schemas.microsoft.com/office/drawing/2014/main" id="{526392D6-B5CD-CAED-4C6D-630F03674B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7910"/>
          </a:xfrm>
          <a:prstGeom prst="rect">
            <a:avLst/>
          </a:prstGeom>
        </p:spPr>
      </p:pic>
      <p:sp>
        <p:nvSpPr>
          <p:cNvPr id="3" name="Subtítulo 2">
            <a:extLst>
              <a:ext uri="{FF2B5EF4-FFF2-40B4-BE49-F238E27FC236}">
                <a16:creationId xmlns:a16="http://schemas.microsoft.com/office/drawing/2014/main" id="{6B565A90-978E-BD4B-95C3-52A99D5838E9}"/>
              </a:ext>
            </a:extLst>
          </p:cNvPr>
          <p:cNvSpPr>
            <a:spLocks noGrp="1"/>
          </p:cNvSpPr>
          <p:nvPr>
            <p:ph type="subTitle" idx="1"/>
          </p:nvPr>
        </p:nvSpPr>
        <p:spPr>
          <a:xfrm>
            <a:off x="4992413" y="304800"/>
            <a:ext cx="6718941" cy="4953000"/>
          </a:xfrm>
        </p:spPr>
        <p:txBody>
          <a:bodyPr anchor="ctr">
            <a:normAutofit/>
          </a:bodyPr>
          <a:lstStyle/>
          <a:p>
            <a:pPr algn="l"/>
            <a:r>
              <a:rPr lang="es-ES" sz="3600" dirty="0">
                <a:solidFill>
                  <a:schemeClr val="bg1"/>
                </a:solidFill>
              </a:rPr>
              <a:t>PRESENTE Y FUTURO DE LA FORMACIÓN MARÍTIMA.                El Instituto Social de la Marina</a:t>
            </a:r>
          </a:p>
          <a:p>
            <a:pPr algn="l"/>
            <a:endParaRPr lang="es-ES" sz="1600" dirty="0">
              <a:solidFill>
                <a:schemeClr val="bg1"/>
              </a:solidFill>
            </a:endParaRPr>
          </a:p>
          <a:p>
            <a:pPr algn="l"/>
            <a:r>
              <a:rPr lang="es-ES" sz="1800" dirty="0">
                <a:solidFill>
                  <a:schemeClr val="bg1"/>
                </a:solidFill>
              </a:rPr>
              <a:t>José Ramón Entenza</a:t>
            </a:r>
          </a:p>
          <a:p>
            <a:pPr algn="l"/>
            <a:r>
              <a:rPr lang="es-ES" sz="1600" i="1" dirty="0">
                <a:solidFill>
                  <a:schemeClr val="bg1"/>
                </a:solidFill>
              </a:rPr>
              <a:t>Jefe Departamento Formación</a:t>
            </a:r>
          </a:p>
          <a:p>
            <a:pPr algn="l"/>
            <a:r>
              <a:rPr lang="es-ES" sz="1600" i="1" dirty="0">
                <a:solidFill>
                  <a:schemeClr val="bg1"/>
                </a:solidFill>
              </a:rPr>
              <a:t>Centro Nacional de Formación de </a:t>
            </a:r>
            <a:r>
              <a:rPr lang="es-ES" sz="1600" i="1" dirty="0" err="1">
                <a:solidFill>
                  <a:schemeClr val="bg1"/>
                </a:solidFill>
              </a:rPr>
              <a:t>Bamio</a:t>
            </a:r>
            <a:endParaRPr lang="es-ES" sz="1600" i="1" dirty="0">
              <a:solidFill>
                <a:schemeClr val="bg1"/>
              </a:solidFill>
            </a:endParaRPr>
          </a:p>
          <a:p>
            <a:pPr algn="l"/>
            <a:r>
              <a:rPr lang="es-ES" sz="1600" i="1" dirty="0">
                <a:solidFill>
                  <a:schemeClr val="bg1"/>
                </a:solidFill>
              </a:rPr>
              <a:t>Instituto Social de la Marina</a:t>
            </a:r>
          </a:p>
          <a:p>
            <a:pPr algn="l"/>
            <a:endParaRPr lang="es-ES" sz="1400" i="1" dirty="0">
              <a:solidFill>
                <a:schemeClr val="bg1"/>
              </a:solidFill>
            </a:endParaRPr>
          </a:p>
        </p:txBody>
      </p:sp>
      <p:sp>
        <p:nvSpPr>
          <p:cNvPr id="4" name="Marcador de número de diapositiva 3">
            <a:extLst>
              <a:ext uri="{FF2B5EF4-FFF2-40B4-BE49-F238E27FC236}">
                <a16:creationId xmlns:a16="http://schemas.microsoft.com/office/drawing/2014/main" id="{472B6FDE-8A66-4245-A9B5-5280280F176C}"/>
              </a:ext>
            </a:extLst>
          </p:cNvPr>
          <p:cNvSpPr>
            <a:spLocks noGrp="1"/>
          </p:cNvSpPr>
          <p:nvPr>
            <p:ph type="sldNum" sz="quarter" idx="12"/>
          </p:nvPr>
        </p:nvSpPr>
        <p:spPr/>
        <p:txBody>
          <a:bodyPr/>
          <a:lstStyle/>
          <a:p>
            <a:fld id="{E7952FB4-4700-F747-B29E-62F56B1C72CB}" type="slidenum">
              <a:rPr lang="es-ES" smtClean="0"/>
              <a:t>1</a:t>
            </a:fld>
            <a:endParaRPr lang="es-ES"/>
          </a:p>
        </p:txBody>
      </p:sp>
    </p:spTree>
    <p:extLst>
      <p:ext uri="{BB962C8B-B14F-4D97-AF65-F5344CB8AC3E}">
        <p14:creationId xmlns:p14="http://schemas.microsoft.com/office/powerpoint/2010/main" val="3835906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842546" y="199051"/>
            <a:ext cx="5009485" cy="430887"/>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Títulos profesionales de pesca</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11" name="1 Marcador de contenido">
            <a:extLst>
              <a:ext uri="{FF2B5EF4-FFF2-40B4-BE49-F238E27FC236}">
                <a16:creationId xmlns:a16="http://schemas.microsoft.com/office/drawing/2014/main" id="{E345188F-57DE-4CC6-9B7A-DBEE64EF8620}"/>
              </a:ext>
            </a:extLst>
          </p:cNvPr>
          <p:cNvSpPr txBox="1">
            <a:spLocks/>
          </p:cNvSpPr>
          <p:nvPr/>
        </p:nvSpPr>
        <p:spPr bwMode="auto">
          <a:xfrm>
            <a:off x="4152401" y="1369763"/>
            <a:ext cx="4032448" cy="1872208"/>
          </a:xfrm>
          <a:prstGeom prst="rect">
            <a:avLst/>
          </a:prstGeom>
          <a:gradFill rotWithShape="1">
            <a:gsLst>
              <a:gs pos="0">
                <a:srgbClr val="006699">
                  <a:shade val="51000"/>
                  <a:satMod val="130000"/>
                </a:srgbClr>
              </a:gs>
              <a:gs pos="80000">
                <a:srgbClr val="006699">
                  <a:shade val="93000"/>
                  <a:satMod val="130000"/>
                </a:srgbClr>
              </a:gs>
              <a:gs pos="100000">
                <a:srgbClr val="006699">
                  <a:shade val="94000"/>
                  <a:satMod val="135000"/>
                </a:srgbClr>
              </a:gs>
            </a:gsLst>
            <a:lin ang="16200000" scaled="0"/>
          </a:gradFill>
          <a:ln w="9525">
            <a:noFill/>
            <a:miter lim="800000"/>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342900" marR="0" lvl="0" indent="-342900" algn="l" defTabSz="914400" rtl="0" eaLnBrk="0" fontAlgn="base" latinLnBrk="0" hangingPunct="0">
              <a:lnSpc>
                <a:spcPct val="100000"/>
              </a:lnSpc>
              <a:spcBef>
                <a:spcPts val="0"/>
              </a:spcBef>
              <a:spcAft>
                <a:spcPts val="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a:ln>
                  <a:noFill/>
                </a:ln>
                <a:solidFill>
                  <a:srgbClr val="FFFFFF"/>
                </a:solidFill>
                <a:effectLst/>
                <a:uLnTx/>
                <a:uFillTx/>
                <a:latin typeface="Arial" pitchFamily="34" charset="0"/>
                <a:ea typeface="+mn-ea"/>
                <a:cs typeface="Arial" pitchFamily="34" charset="0"/>
              </a:rPr>
              <a:t>a) Capitán de pesca.</a:t>
            </a:r>
          </a:p>
          <a:p>
            <a:pPr marL="342900" marR="0" lvl="0" indent="-342900" algn="l" defTabSz="914400" rtl="0" eaLnBrk="0" fontAlgn="base" latinLnBrk="0" hangingPunct="0">
              <a:lnSpc>
                <a:spcPct val="100000"/>
              </a:lnSpc>
              <a:spcBef>
                <a:spcPts val="0"/>
              </a:spcBef>
              <a:spcAft>
                <a:spcPts val="0"/>
              </a:spcAft>
              <a:buClr>
                <a:srgbClr val="E75C00">
                  <a:lumMod val="60000"/>
                  <a:lumOff val="40000"/>
                </a:srgbClr>
              </a:buClr>
              <a:buSzTx/>
              <a:buFont typeface="Wingdings" panose="05000000000000000000" pitchFamily="2" charset="2"/>
              <a:buChar char="è"/>
              <a:tabLst/>
              <a:defRPr/>
            </a:pPr>
            <a:endParaRPr kumimoji="0" lang="es-ES" sz="22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ts val="0"/>
              </a:spcBef>
              <a:spcAft>
                <a:spcPts val="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a:ln>
                  <a:noFill/>
                </a:ln>
                <a:solidFill>
                  <a:srgbClr val="FFFFFF"/>
                </a:solidFill>
                <a:effectLst/>
                <a:uLnTx/>
                <a:uFillTx/>
                <a:latin typeface="Arial" pitchFamily="34" charset="0"/>
                <a:ea typeface="+mn-ea"/>
                <a:cs typeface="Arial" pitchFamily="34" charset="0"/>
              </a:rPr>
              <a:t>b) Patrón de altura.</a:t>
            </a:r>
          </a:p>
          <a:p>
            <a:pPr marL="342900" marR="0" lvl="0" indent="-342900" algn="l" defTabSz="914400" rtl="0" eaLnBrk="0" fontAlgn="base" latinLnBrk="0" hangingPunct="0">
              <a:lnSpc>
                <a:spcPct val="100000"/>
              </a:lnSpc>
              <a:spcBef>
                <a:spcPts val="0"/>
              </a:spcBef>
              <a:spcAft>
                <a:spcPts val="0"/>
              </a:spcAft>
              <a:buClr>
                <a:srgbClr val="E75C00">
                  <a:lumMod val="60000"/>
                  <a:lumOff val="40000"/>
                </a:srgbClr>
              </a:buClr>
              <a:buSzTx/>
              <a:buFont typeface="Wingdings" panose="05000000000000000000" pitchFamily="2" charset="2"/>
              <a:buChar char="è"/>
              <a:tabLst/>
              <a:defRPr/>
            </a:pPr>
            <a:endParaRPr kumimoji="0" lang="es-ES" sz="2200" b="1" i="0" u="none" strike="noStrike" kern="0" cap="none" spc="0" normalizeH="0" baseline="0" noProof="0">
              <a:ln>
                <a:noFill/>
              </a:ln>
              <a:solidFill>
                <a:srgbClr val="FFFFFF"/>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ts val="0"/>
              </a:spcBef>
              <a:spcAft>
                <a:spcPts val="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a:ln>
                  <a:noFill/>
                </a:ln>
                <a:solidFill>
                  <a:srgbClr val="FFFFFF"/>
                </a:solidFill>
                <a:effectLst/>
                <a:uLnTx/>
                <a:uFillTx/>
                <a:latin typeface="Arial" pitchFamily="34" charset="0"/>
                <a:ea typeface="+mn-ea"/>
                <a:cs typeface="Arial" pitchFamily="34" charset="0"/>
              </a:rPr>
              <a:t>c) Patrón de litoral.</a:t>
            </a:r>
            <a:endParaRPr kumimoji="0" lang="es-ES" sz="2200" b="1" i="0" u="none" strike="noStrike" kern="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3" name="3 Rectángulo">
            <a:extLst>
              <a:ext uri="{FF2B5EF4-FFF2-40B4-BE49-F238E27FC236}">
                <a16:creationId xmlns:a16="http://schemas.microsoft.com/office/drawing/2014/main" id="{33846095-FF4C-4429-BF4F-E64E02845B80}"/>
              </a:ext>
            </a:extLst>
          </p:cNvPr>
          <p:cNvSpPr/>
          <p:nvPr/>
        </p:nvSpPr>
        <p:spPr>
          <a:xfrm>
            <a:off x="3936377" y="702140"/>
            <a:ext cx="4517583" cy="523220"/>
          </a:xfrm>
          <a:prstGeom prst="rect">
            <a:avLst/>
          </a:prstGeom>
          <a:gradFill rotWithShape="1">
            <a:gsLst>
              <a:gs pos="0">
                <a:srgbClr val="006699">
                  <a:shade val="51000"/>
                  <a:satMod val="130000"/>
                </a:srgbClr>
              </a:gs>
              <a:gs pos="80000">
                <a:srgbClr val="006699">
                  <a:shade val="93000"/>
                  <a:satMod val="130000"/>
                </a:srgbClr>
              </a:gs>
              <a:gs pos="100000">
                <a:srgbClr val="00669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FFFFFF"/>
                </a:solidFill>
                <a:effectLst/>
                <a:uLnTx/>
                <a:uFillTx/>
                <a:latin typeface="Verdana"/>
                <a:ea typeface="+mn-ea"/>
                <a:cs typeface="+mn-cs"/>
              </a:rPr>
              <a:t> SECCIÓN DE PUENTE</a:t>
            </a:r>
          </a:p>
        </p:txBody>
      </p:sp>
      <p:pic>
        <p:nvPicPr>
          <p:cNvPr id="15" name="Picture 2" descr="Nodosa entrega un pesquero a la viguesa Pesca Baqueiro">
            <a:extLst>
              <a:ext uri="{FF2B5EF4-FFF2-40B4-BE49-F238E27FC236}">
                <a16:creationId xmlns:a16="http://schemas.microsoft.com/office/drawing/2014/main" id="{B96C5C7D-9312-4B75-B068-60DC055DE69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20564" y="3674019"/>
            <a:ext cx="4180424" cy="24482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a16="http://schemas.microsoft.com/office/drawing/2014/main" id="{3E9DA19E-9B4F-4FB6-98B4-04E57EECA16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20153" y="3764029"/>
            <a:ext cx="3024336" cy="22682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upo 9">
            <a:extLst>
              <a:ext uri="{FF2B5EF4-FFF2-40B4-BE49-F238E27FC236}">
                <a16:creationId xmlns:a16="http://schemas.microsoft.com/office/drawing/2014/main" id="{666339E3-FC31-4E10-B779-5C5B432AE174}"/>
              </a:ext>
            </a:extLst>
          </p:cNvPr>
          <p:cNvGrpSpPr/>
          <p:nvPr/>
        </p:nvGrpSpPr>
        <p:grpSpPr>
          <a:xfrm>
            <a:off x="484974" y="357167"/>
            <a:ext cx="3734462" cy="369332"/>
            <a:chOff x="484974" y="357167"/>
            <a:chExt cx="3734462" cy="369332"/>
          </a:xfrm>
        </p:grpSpPr>
        <p:sp>
          <p:nvSpPr>
            <p:cNvPr id="17" name="Rectángulo 16">
              <a:extLst>
                <a:ext uri="{FF2B5EF4-FFF2-40B4-BE49-F238E27FC236}">
                  <a16:creationId xmlns:a16="http://schemas.microsoft.com/office/drawing/2014/main" id="{7D444A35-BC3A-4A69-99B1-723BA41B5E20}"/>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8" name="Imagen 17">
              <a:extLst>
                <a:ext uri="{FF2B5EF4-FFF2-40B4-BE49-F238E27FC236}">
                  <a16:creationId xmlns:a16="http://schemas.microsoft.com/office/drawing/2014/main" id="{AE6E8647-A860-49B1-BFF3-9432E5383732}"/>
                </a:ext>
              </a:extLst>
            </p:cNvPr>
            <p:cNvPicPr>
              <a:picLocks noChangeAspect="1"/>
            </p:cNvPicPr>
            <p:nvPr/>
          </p:nvPicPr>
          <p:blipFill>
            <a:blip r:embed="rId6"/>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0B8767AB-D200-41F2-BA37-E3100E41F81C}"/>
              </a:ext>
            </a:extLst>
          </p:cNvPr>
          <p:cNvSpPr>
            <a:spLocks noGrp="1"/>
          </p:cNvSpPr>
          <p:nvPr>
            <p:ph type="sldNum" sz="quarter" idx="12"/>
          </p:nvPr>
        </p:nvSpPr>
        <p:spPr/>
        <p:txBody>
          <a:bodyPr/>
          <a:lstStyle/>
          <a:p>
            <a:fld id="{E7952FB4-4700-F747-B29E-62F56B1C72CB}" type="slidenum">
              <a:rPr lang="es-ES" smtClean="0"/>
              <a:t>10</a:t>
            </a:fld>
            <a:endParaRPr lang="es-ES"/>
          </a:p>
        </p:txBody>
      </p:sp>
    </p:spTree>
    <p:extLst>
      <p:ext uri="{BB962C8B-B14F-4D97-AF65-F5344CB8AC3E}">
        <p14:creationId xmlns:p14="http://schemas.microsoft.com/office/powerpoint/2010/main" val="2298242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11" name="1 Marcador de contenido">
            <a:extLst>
              <a:ext uri="{FF2B5EF4-FFF2-40B4-BE49-F238E27FC236}">
                <a16:creationId xmlns:a16="http://schemas.microsoft.com/office/drawing/2014/main" id="{5DC362BD-F859-438E-8772-D53736F001E7}"/>
              </a:ext>
            </a:extLst>
          </p:cNvPr>
          <p:cNvSpPr txBox="1">
            <a:spLocks/>
          </p:cNvSpPr>
          <p:nvPr/>
        </p:nvSpPr>
        <p:spPr bwMode="auto">
          <a:xfrm>
            <a:off x="3975672" y="1343478"/>
            <a:ext cx="4572508" cy="1503886"/>
          </a:xfrm>
          <a:prstGeom prst="rect">
            <a:avLst/>
          </a:prstGeom>
          <a:gradFill rotWithShape="1">
            <a:gsLst>
              <a:gs pos="0">
                <a:srgbClr val="FF6600">
                  <a:shade val="51000"/>
                  <a:satMod val="130000"/>
                </a:srgbClr>
              </a:gs>
              <a:gs pos="80000">
                <a:srgbClr val="FF6600">
                  <a:shade val="93000"/>
                  <a:satMod val="130000"/>
                </a:srgbClr>
              </a:gs>
              <a:gs pos="100000">
                <a:srgbClr val="FF6600">
                  <a:shade val="94000"/>
                  <a:satMod val="135000"/>
                </a:srgbClr>
              </a:gs>
            </a:gsLst>
            <a:lin ang="16200000" scaled="0"/>
          </a:gradFill>
          <a:ln w="9525">
            <a:noFill/>
            <a:miter lim="800000"/>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354013" indent="-265113"/>
            <a:r>
              <a:rPr lang="es-ES" sz="2200" kern="0">
                <a:solidFill>
                  <a:schemeClr val="tx1"/>
                </a:solidFill>
                <a:latin typeface="Arial" pitchFamily="34" charset="0"/>
                <a:cs typeface="Arial" pitchFamily="34" charset="0"/>
              </a:rPr>
              <a:t>d) Patrón costero polivalente.</a:t>
            </a:r>
          </a:p>
          <a:p>
            <a:pPr marL="354013" indent="-265113"/>
            <a:r>
              <a:rPr lang="es-ES" sz="2200" kern="0">
                <a:solidFill>
                  <a:schemeClr val="tx1"/>
                </a:solidFill>
                <a:latin typeface="Arial" pitchFamily="34" charset="0"/>
                <a:cs typeface="Arial" pitchFamily="34" charset="0"/>
              </a:rPr>
              <a:t>e) Patrón local de pesca.</a:t>
            </a:r>
          </a:p>
          <a:p>
            <a:pPr marL="354013" indent="-265113"/>
            <a:r>
              <a:rPr lang="es-ES" sz="2200" kern="0">
                <a:solidFill>
                  <a:schemeClr val="tx1"/>
                </a:solidFill>
                <a:latin typeface="Arial" pitchFamily="34" charset="0"/>
                <a:cs typeface="Arial" pitchFamily="34" charset="0"/>
              </a:rPr>
              <a:t>f) Marinero pescador</a:t>
            </a:r>
            <a:r>
              <a:rPr lang="es-ES" sz="2100" kern="0">
                <a:solidFill>
                  <a:schemeClr val="tx1"/>
                </a:solidFill>
                <a:latin typeface="Arial" pitchFamily="34" charset="0"/>
                <a:cs typeface="Arial" pitchFamily="34" charset="0"/>
              </a:rPr>
              <a:t>.</a:t>
            </a:r>
            <a:endParaRPr lang="es-ES" sz="2100" kern="0" dirty="0">
              <a:solidFill>
                <a:schemeClr val="tx1"/>
              </a:solidFill>
              <a:latin typeface="Arial" pitchFamily="34" charset="0"/>
              <a:cs typeface="Arial" pitchFamily="34" charset="0"/>
            </a:endParaRPr>
          </a:p>
        </p:txBody>
      </p:sp>
      <p:sp>
        <p:nvSpPr>
          <p:cNvPr id="13" name="3 Rectángulo">
            <a:extLst>
              <a:ext uri="{FF2B5EF4-FFF2-40B4-BE49-F238E27FC236}">
                <a16:creationId xmlns:a16="http://schemas.microsoft.com/office/drawing/2014/main" id="{E7308DC8-B767-4973-822C-730533F3E370}"/>
              </a:ext>
            </a:extLst>
          </p:cNvPr>
          <p:cNvSpPr/>
          <p:nvPr/>
        </p:nvSpPr>
        <p:spPr>
          <a:xfrm>
            <a:off x="3572887" y="744822"/>
            <a:ext cx="5400600" cy="523220"/>
          </a:xfrm>
          <a:prstGeom prst="rect">
            <a:avLst/>
          </a:prstGeom>
          <a:gradFill rotWithShape="1">
            <a:gsLst>
              <a:gs pos="0">
                <a:srgbClr val="FF6600">
                  <a:shade val="51000"/>
                  <a:satMod val="130000"/>
                </a:srgbClr>
              </a:gs>
              <a:gs pos="80000">
                <a:srgbClr val="FF6600">
                  <a:shade val="93000"/>
                  <a:satMod val="130000"/>
                </a:srgbClr>
              </a:gs>
              <a:gs pos="100000">
                <a:srgbClr val="FF66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000000"/>
                </a:solidFill>
                <a:effectLst/>
                <a:uLnTx/>
                <a:uFillTx/>
                <a:latin typeface="Verdana"/>
                <a:ea typeface="+mn-ea"/>
                <a:cs typeface="+mn-cs"/>
              </a:rPr>
              <a:t>SECCIÓN POLIVALENTE</a:t>
            </a:r>
          </a:p>
        </p:txBody>
      </p:sp>
      <p:pic>
        <p:nvPicPr>
          <p:cNvPr id="15" name="Picture 1">
            <a:extLst>
              <a:ext uri="{FF2B5EF4-FFF2-40B4-BE49-F238E27FC236}">
                <a16:creationId xmlns:a16="http://schemas.microsoft.com/office/drawing/2014/main" id="{DF11B516-EDCE-4723-BE0B-6B6D5B30EE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20212" y="3875466"/>
            <a:ext cx="5549065" cy="18099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a:extLst>
              <a:ext uri="{FF2B5EF4-FFF2-40B4-BE49-F238E27FC236}">
                <a16:creationId xmlns:a16="http://schemas.microsoft.com/office/drawing/2014/main" id="{C4C5B3F1-86A0-45A0-9673-B930133A6D4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17784" y="3228271"/>
            <a:ext cx="4197206" cy="28083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3 CuadroTexto">
            <a:extLst>
              <a:ext uri="{FF2B5EF4-FFF2-40B4-BE49-F238E27FC236}">
                <a16:creationId xmlns:a16="http://schemas.microsoft.com/office/drawing/2014/main" id="{579A5F52-A792-4BFD-AFD6-DAF7864E4B5E}"/>
              </a:ext>
            </a:extLst>
          </p:cNvPr>
          <p:cNvSpPr txBox="1"/>
          <p:nvPr/>
        </p:nvSpPr>
        <p:spPr>
          <a:xfrm>
            <a:off x="6842546" y="199051"/>
            <a:ext cx="5009485" cy="430887"/>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Títulos profesionales de pesca</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2" name="Imagen 1">
            <a:extLst>
              <a:ext uri="{FF2B5EF4-FFF2-40B4-BE49-F238E27FC236}">
                <a16:creationId xmlns:a16="http://schemas.microsoft.com/office/drawing/2014/main" id="{00B4817F-CA88-407A-B2AC-B7F66EDF031B}"/>
              </a:ext>
            </a:extLst>
          </p:cNvPr>
          <p:cNvPicPr>
            <a:picLocks noChangeAspect="1"/>
          </p:cNvPicPr>
          <p:nvPr/>
        </p:nvPicPr>
        <p:blipFill>
          <a:blip r:embed="rId5"/>
          <a:stretch>
            <a:fillRect/>
          </a:stretch>
        </p:blipFill>
        <p:spPr>
          <a:xfrm>
            <a:off x="444517" y="321502"/>
            <a:ext cx="3767655" cy="499915"/>
          </a:xfrm>
          <a:prstGeom prst="rect">
            <a:avLst/>
          </a:prstGeom>
        </p:spPr>
      </p:pic>
      <p:sp>
        <p:nvSpPr>
          <p:cNvPr id="3" name="Marcador de número de diapositiva 2">
            <a:extLst>
              <a:ext uri="{FF2B5EF4-FFF2-40B4-BE49-F238E27FC236}">
                <a16:creationId xmlns:a16="http://schemas.microsoft.com/office/drawing/2014/main" id="{50B4E602-4413-4304-A955-405D9BE7A888}"/>
              </a:ext>
            </a:extLst>
          </p:cNvPr>
          <p:cNvSpPr>
            <a:spLocks noGrp="1"/>
          </p:cNvSpPr>
          <p:nvPr>
            <p:ph type="sldNum" sz="quarter" idx="12"/>
          </p:nvPr>
        </p:nvSpPr>
        <p:spPr/>
        <p:txBody>
          <a:bodyPr/>
          <a:lstStyle/>
          <a:p>
            <a:fld id="{E7952FB4-4700-F747-B29E-62F56B1C72CB}" type="slidenum">
              <a:rPr lang="es-ES" smtClean="0"/>
              <a:t>11</a:t>
            </a:fld>
            <a:endParaRPr lang="es-ES"/>
          </a:p>
        </p:txBody>
      </p:sp>
    </p:spTree>
    <p:extLst>
      <p:ext uri="{BB962C8B-B14F-4D97-AF65-F5344CB8AC3E}">
        <p14:creationId xmlns:p14="http://schemas.microsoft.com/office/powerpoint/2010/main" val="2147942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7" name="1 Marcador de contenido">
            <a:extLst>
              <a:ext uri="{FF2B5EF4-FFF2-40B4-BE49-F238E27FC236}">
                <a16:creationId xmlns:a16="http://schemas.microsoft.com/office/drawing/2014/main" id="{3CC82B4D-5697-45E8-8147-B9657AB03EA2}"/>
              </a:ext>
            </a:extLst>
          </p:cNvPr>
          <p:cNvSpPr txBox="1">
            <a:spLocks/>
          </p:cNvSpPr>
          <p:nvPr/>
        </p:nvSpPr>
        <p:spPr bwMode="auto">
          <a:xfrm>
            <a:off x="3925705" y="1846719"/>
            <a:ext cx="4799543" cy="1008112"/>
          </a:xfrm>
          <a:prstGeom prst="rect">
            <a:avLst/>
          </a:prstGeom>
          <a:solidFill>
            <a:srgbClr val="009900"/>
          </a:solidFill>
          <a:ln w="9525">
            <a:noFill/>
            <a:miter lim="800000"/>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400" b="1" i="0" u="none" strike="noStrike" kern="0" cap="none" spc="0" normalizeH="0" baseline="0" noProof="0">
                <a:ln>
                  <a:noFill/>
                </a:ln>
                <a:solidFill>
                  <a:srgbClr val="000000"/>
                </a:solidFill>
                <a:effectLst/>
                <a:uLnTx/>
                <a:uFillTx/>
                <a:latin typeface="Arial" pitchFamily="34" charset="0"/>
                <a:ea typeface="+mn-ea"/>
                <a:cs typeface="Arial" pitchFamily="34" charset="0"/>
              </a:rPr>
              <a:t>g) Mecánico mayor naval.</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400" b="1" i="0" u="none" strike="noStrike" kern="0" cap="none" spc="0" normalizeH="0" baseline="0" noProof="0">
                <a:ln>
                  <a:noFill/>
                </a:ln>
                <a:solidFill>
                  <a:srgbClr val="000000"/>
                </a:solidFill>
                <a:effectLst/>
                <a:uLnTx/>
                <a:uFillTx/>
                <a:latin typeface="Arial" pitchFamily="34" charset="0"/>
                <a:ea typeface="+mn-ea"/>
                <a:cs typeface="Arial" pitchFamily="34" charset="0"/>
              </a:rPr>
              <a:t>h) Mecánico naval</a:t>
            </a:r>
            <a:endParaRPr kumimoji="0" lang="es-ES" sz="2400" b="1"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8" name="Picture 1">
            <a:extLst>
              <a:ext uri="{FF2B5EF4-FFF2-40B4-BE49-F238E27FC236}">
                <a16:creationId xmlns:a16="http://schemas.microsoft.com/office/drawing/2014/main" id="{1EB2A621-59FC-4F51-B0C7-25B15ABFD5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54097" y="3646919"/>
            <a:ext cx="3894584" cy="20621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6D80EDF7-0C75-42EC-8E31-331ADC5CCA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5457574" y="3758111"/>
            <a:ext cx="5296175" cy="18397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3 Rectángulo">
            <a:extLst>
              <a:ext uri="{FF2B5EF4-FFF2-40B4-BE49-F238E27FC236}">
                <a16:creationId xmlns:a16="http://schemas.microsoft.com/office/drawing/2014/main" id="{17BDABD6-BB7A-4A0A-86C6-06530E9D06CB}"/>
              </a:ext>
            </a:extLst>
          </p:cNvPr>
          <p:cNvSpPr/>
          <p:nvPr/>
        </p:nvSpPr>
        <p:spPr>
          <a:xfrm>
            <a:off x="2051719" y="942013"/>
            <a:ext cx="5048177" cy="523220"/>
          </a:xfrm>
          <a:prstGeom prst="rect">
            <a:avLst/>
          </a:prstGeom>
          <a:solidFill>
            <a:srgbClr val="0099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FFFFFF"/>
                </a:solidFill>
                <a:effectLst/>
                <a:uLnTx/>
                <a:uFillTx/>
                <a:latin typeface="Verdana"/>
                <a:ea typeface="+mn-ea"/>
                <a:cs typeface="+mn-cs"/>
              </a:rPr>
              <a:t>SECCIÓN DE MÁQUINAS</a:t>
            </a:r>
          </a:p>
        </p:txBody>
      </p:sp>
      <p:sp>
        <p:nvSpPr>
          <p:cNvPr id="16" name="3 CuadroTexto">
            <a:extLst>
              <a:ext uri="{FF2B5EF4-FFF2-40B4-BE49-F238E27FC236}">
                <a16:creationId xmlns:a16="http://schemas.microsoft.com/office/drawing/2014/main" id="{D605BFB6-E738-4812-A421-CD94DE99E19C}"/>
              </a:ext>
            </a:extLst>
          </p:cNvPr>
          <p:cNvSpPr txBox="1"/>
          <p:nvPr/>
        </p:nvSpPr>
        <p:spPr>
          <a:xfrm>
            <a:off x="6842546" y="199051"/>
            <a:ext cx="5009485" cy="430887"/>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Títulos profesionales de pesca</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grpSp>
        <p:nvGrpSpPr>
          <p:cNvPr id="10" name="Grupo 9">
            <a:extLst>
              <a:ext uri="{FF2B5EF4-FFF2-40B4-BE49-F238E27FC236}">
                <a16:creationId xmlns:a16="http://schemas.microsoft.com/office/drawing/2014/main" id="{FC69CE5F-5227-456A-B9B0-F44FAEC9D136}"/>
              </a:ext>
            </a:extLst>
          </p:cNvPr>
          <p:cNvGrpSpPr/>
          <p:nvPr/>
        </p:nvGrpSpPr>
        <p:grpSpPr>
          <a:xfrm>
            <a:off x="484974" y="357167"/>
            <a:ext cx="3734462" cy="369332"/>
            <a:chOff x="484974" y="357167"/>
            <a:chExt cx="3734462" cy="369332"/>
          </a:xfrm>
        </p:grpSpPr>
        <p:sp>
          <p:nvSpPr>
            <p:cNvPr id="11" name="Rectángulo 10">
              <a:extLst>
                <a:ext uri="{FF2B5EF4-FFF2-40B4-BE49-F238E27FC236}">
                  <a16:creationId xmlns:a16="http://schemas.microsoft.com/office/drawing/2014/main" id="{28B72D7E-ED6E-464A-99AE-C429A0D51DCB}"/>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3" name="Imagen 12">
              <a:extLst>
                <a:ext uri="{FF2B5EF4-FFF2-40B4-BE49-F238E27FC236}">
                  <a16:creationId xmlns:a16="http://schemas.microsoft.com/office/drawing/2014/main" id="{8C9A90B3-8AF9-4603-BA72-1126C68446F0}"/>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78BA090E-89C8-4853-B77B-855579D3B3CF}"/>
              </a:ext>
            </a:extLst>
          </p:cNvPr>
          <p:cNvSpPr>
            <a:spLocks noGrp="1"/>
          </p:cNvSpPr>
          <p:nvPr>
            <p:ph type="sldNum" sz="quarter" idx="12"/>
          </p:nvPr>
        </p:nvSpPr>
        <p:spPr/>
        <p:txBody>
          <a:bodyPr/>
          <a:lstStyle/>
          <a:p>
            <a:fld id="{E7952FB4-4700-F747-B29E-62F56B1C72CB}" type="slidenum">
              <a:rPr lang="es-ES" smtClean="0"/>
              <a:t>12</a:t>
            </a:fld>
            <a:endParaRPr lang="es-ES"/>
          </a:p>
        </p:txBody>
      </p:sp>
    </p:spTree>
    <p:extLst>
      <p:ext uri="{BB962C8B-B14F-4D97-AF65-F5344CB8AC3E}">
        <p14:creationId xmlns:p14="http://schemas.microsoft.com/office/powerpoint/2010/main" val="186843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5565531" y="502085"/>
            <a:ext cx="6444761" cy="769441"/>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Normativa de la DGMM: Homologaciones y Prórrogas de cursos</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sp>
        <p:nvSpPr>
          <p:cNvPr id="7" name="1 Marcador de contenido">
            <a:extLst>
              <a:ext uri="{FF2B5EF4-FFF2-40B4-BE49-F238E27FC236}">
                <a16:creationId xmlns:a16="http://schemas.microsoft.com/office/drawing/2014/main" id="{1663F0D3-B485-4BE2-AC47-2993CAB2EA99}"/>
              </a:ext>
            </a:extLst>
          </p:cNvPr>
          <p:cNvSpPr txBox="1">
            <a:spLocks/>
          </p:cNvSpPr>
          <p:nvPr/>
        </p:nvSpPr>
        <p:spPr bwMode="auto">
          <a:xfrm>
            <a:off x="3413870" y="1720260"/>
            <a:ext cx="4876635" cy="614853"/>
          </a:xfrm>
          <a:prstGeom prst="rect">
            <a:avLst/>
          </a:prstGeom>
          <a:gradFill rotWithShape="1">
            <a:gsLst>
              <a:gs pos="0">
                <a:srgbClr val="006699">
                  <a:tint val="50000"/>
                  <a:satMod val="300000"/>
                </a:srgbClr>
              </a:gs>
              <a:gs pos="35000">
                <a:srgbClr val="006699">
                  <a:tint val="37000"/>
                  <a:satMod val="300000"/>
                </a:srgbClr>
              </a:gs>
              <a:gs pos="100000">
                <a:srgbClr val="006699">
                  <a:tint val="15000"/>
                  <a:satMod val="350000"/>
                </a:srgbClr>
              </a:gs>
            </a:gsLst>
            <a:lin ang="16200000" scaled="1"/>
          </a:gradFill>
          <a:ln w="6350" cap="flat" cmpd="sng" algn="ctr">
            <a:solidFill>
              <a:srgbClr val="006699"/>
            </a:solidFill>
            <a:prstDash val="solid"/>
            <a:miter lim="800000"/>
            <a:headEnd/>
            <a:tailEnd/>
          </a:ln>
          <a:effectLst>
            <a:outerShdw blurRad="40000" dist="20000" dir="5400000" rotWithShape="0">
              <a:srgbClr val="000000">
                <a:alpha val="38000"/>
              </a:srgbClr>
            </a:outerShdw>
          </a:effectLst>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dk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dk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dk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dk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dk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dk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dk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dk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None/>
              <a:tabLst/>
              <a:defRPr/>
            </a:pPr>
            <a:r>
              <a:rPr kumimoji="0" lang="es-ES" sz="3200" b="1" i="0" u="none" strike="noStrike" kern="0" cap="none" spc="0" normalizeH="0" baseline="0" noProof="0" dirty="0">
                <a:ln>
                  <a:noFill/>
                </a:ln>
                <a:solidFill>
                  <a:srgbClr val="000000"/>
                </a:solidFill>
                <a:effectLst/>
                <a:uLnTx/>
                <a:uFillTx/>
                <a:latin typeface="Calibri" pitchFamily="34" charset="0"/>
                <a:ea typeface="+mn-ea"/>
                <a:cs typeface="Calibri" pitchFamily="34" charset="0"/>
              </a:rPr>
              <a:t>ORDEN FOM/2296/2002</a:t>
            </a:r>
          </a:p>
          <a:p>
            <a:pPr marL="0" marR="0" lvl="0" indent="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None/>
              <a:tabLst/>
              <a:defRPr/>
            </a:pPr>
            <a:r>
              <a:rPr kumimoji="0" lang="es-ES" sz="2200" b="1" i="0" u="none" strike="noStrike" kern="0" cap="none" spc="0" normalizeH="0" baseline="0" noProof="0" dirty="0">
                <a:ln>
                  <a:noFill/>
                </a:ln>
                <a:solidFill>
                  <a:srgbClr val="000000"/>
                </a:solidFill>
                <a:effectLst/>
                <a:uLnTx/>
                <a:uFillTx/>
                <a:latin typeface="Calibri" pitchFamily="34" charset="0"/>
                <a:ea typeface="+mn-ea"/>
                <a:cs typeface="Calibri" pitchFamily="34" charset="0"/>
              </a:rPr>
              <a:t> </a:t>
            </a:r>
            <a:endParaRPr kumimoji="0" lang="es-ES" sz="2000" b="1" i="0" u="none" strike="noStrike" kern="0" cap="none" spc="0" normalizeH="0" baseline="0" noProof="0" dirty="0">
              <a:ln>
                <a:noFill/>
              </a:ln>
              <a:solidFill>
                <a:srgbClr val="000000"/>
              </a:solidFill>
              <a:effectLst/>
              <a:uLnTx/>
              <a:uFillTx/>
              <a:latin typeface="Calibri" pitchFamily="34" charset="0"/>
              <a:ea typeface="+mn-ea"/>
              <a:cs typeface="Calibri" pitchFamily="34" charset="0"/>
            </a:endParaRPr>
          </a:p>
        </p:txBody>
      </p:sp>
      <p:sp>
        <p:nvSpPr>
          <p:cNvPr id="8" name="4 Rectángulo">
            <a:extLst>
              <a:ext uri="{FF2B5EF4-FFF2-40B4-BE49-F238E27FC236}">
                <a16:creationId xmlns:a16="http://schemas.microsoft.com/office/drawing/2014/main" id="{BF01E833-73B9-4058-ADFD-206675EAFF0F}"/>
              </a:ext>
            </a:extLst>
          </p:cNvPr>
          <p:cNvSpPr/>
          <p:nvPr/>
        </p:nvSpPr>
        <p:spPr>
          <a:xfrm>
            <a:off x="1941439" y="2427743"/>
            <a:ext cx="7809976" cy="378565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just" defTabSz="914400" eaLnBrk="1" fontAlgn="base" latinLnBrk="0" hangingPunct="1">
              <a:lnSpc>
                <a:spcPct val="100000"/>
              </a:lnSpc>
              <a:spcBef>
                <a:spcPct val="20000"/>
              </a:spcBef>
              <a:spcAft>
                <a:spcPct val="0"/>
              </a:spcAft>
              <a:buClrTx/>
              <a:buSzTx/>
              <a:buFontTx/>
              <a:buNone/>
              <a:tabLst/>
              <a:defRPr/>
            </a:pPr>
            <a:r>
              <a:rPr kumimoji="0" lang="es-ES" sz="2400" b="1" i="0" u="none" strike="noStrike" kern="0" cap="none" spc="0" normalizeH="0" baseline="0" noProof="0" dirty="0">
                <a:ln>
                  <a:noFill/>
                </a:ln>
                <a:solidFill>
                  <a:srgbClr val="000000"/>
                </a:solidFill>
                <a:effectLst/>
                <a:uLnTx/>
                <a:uFillTx/>
                <a:latin typeface="Verdana"/>
                <a:ea typeface="+mn-ea"/>
                <a:cs typeface="Calibri" pitchFamily="34" charset="0"/>
              </a:rPr>
              <a:t>Regula los requisitos para la obtención de los certificados de especialidad que deben de poseer los miembros de la tripulación que ejercen funciones profesionales a bordo de los buques civiles españoles acreditativos de la competencia profesional, así como los contenidos de los programas de formación de los títulos profesionales de Marinero de Puente, Marinero de Máquinas y Patrón Portuario.</a:t>
            </a:r>
          </a:p>
        </p:txBody>
      </p:sp>
      <p:pic>
        <p:nvPicPr>
          <p:cNvPr id="9" name="Picture 2">
            <a:extLst>
              <a:ext uri="{FF2B5EF4-FFF2-40B4-BE49-F238E27FC236}">
                <a16:creationId xmlns:a16="http://schemas.microsoft.com/office/drawing/2014/main" id="{3F91698F-36B2-4C2E-AF95-079EB3C80E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1439" y="760385"/>
            <a:ext cx="3656434" cy="911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11466DF3-C7D1-4F43-B845-92E01D5286E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271526"/>
            <a:ext cx="1685506" cy="2473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a:extLst>
              <a:ext uri="{FF2B5EF4-FFF2-40B4-BE49-F238E27FC236}">
                <a16:creationId xmlns:a16="http://schemas.microsoft.com/office/drawing/2014/main" id="{30D8FAEF-269F-4144-A2A1-AC16FD6AAEBF}"/>
              </a:ext>
            </a:extLst>
          </p:cNvPr>
          <p:cNvPicPr>
            <a:picLocks noChangeAspect="1"/>
          </p:cNvPicPr>
          <p:nvPr/>
        </p:nvPicPr>
        <p:blipFill>
          <a:blip r:embed="rId5"/>
          <a:stretch>
            <a:fillRect/>
          </a:stretch>
        </p:blipFill>
        <p:spPr>
          <a:xfrm>
            <a:off x="181708" y="304010"/>
            <a:ext cx="3767655" cy="499915"/>
          </a:xfrm>
          <a:prstGeom prst="rect">
            <a:avLst/>
          </a:prstGeom>
        </p:spPr>
      </p:pic>
      <p:sp>
        <p:nvSpPr>
          <p:cNvPr id="3" name="Marcador de número de diapositiva 2">
            <a:extLst>
              <a:ext uri="{FF2B5EF4-FFF2-40B4-BE49-F238E27FC236}">
                <a16:creationId xmlns:a16="http://schemas.microsoft.com/office/drawing/2014/main" id="{1D1F2DC4-3576-4B6B-92B5-DC7DCCAEFF55}"/>
              </a:ext>
            </a:extLst>
          </p:cNvPr>
          <p:cNvSpPr>
            <a:spLocks noGrp="1"/>
          </p:cNvSpPr>
          <p:nvPr>
            <p:ph type="sldNum" sz="quarter" idx="12"/>
          </p:nvPr>
        </p:nvSpPr>
        <p:spPr/>
        <p:txBody>
          <a:bodyPr/>
          <a:lstStyle/>
          <a:p>
            <a:fld id="{E7952FB4-4700-F747-B29E-62F56B1C72CB}" type="slidenum">
              <a:rPr lang="es-ES" smtClean="0"/>
              <a:t>13</a:t>
            </a:fld>
            <a:endParaRPr lang="es-ES"/>
          </a:p>
        </p:txBody>
      </p:sp>
    </p:spTree>
    <p:extLst>
      <p:ext uri="{BB962C8B-B14F-4D97-AF65-F5344CB8AC3E}">
        <p14:creationId xmlns:p14="http://schemas.microsoft.com/office/powerpoint/2010/main" val="467031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4 CuadroTexto">
            <a:extLst>
              <a:ext uri="{FF2B5EF4-FFF2-40B4-BE49-F238E27FC236}">
                <a16:creationId xmlns:a16="http://schemas.microsoft.com/office/drawing/2014/main" id="{74E14128-90D5-49A7-98DA-BB898D4DAA3A}"/>
              </a:ext>
            </a:extLst>
          </p:cNvPr>
          <p:cNvSpPr txBox="1"/>
          <p:nvPr/>
        </p:nvSpPr>
        <p:spPr>
          <a:xfrm>
            <a:off x="3129370" y="1278897"/>
            <a:ext cx="7180340" cy="2234458"/>
          </a:xfrm>
          <a:prstGeom prst="rect">
            <a:avLst/>
          </a:prstGeom>
          <a:noFill/>
        </p:spPr>
        <p:txBody>
          <a:bodyPr wrap="square" rtlCol="0">
            <a:spAutoFit/>
          </a:bodyPr>
          <a:lstStyle/>
          <a:p>
            <a:pPr algn="just" eaLnBrk="0" fontAlgn="base" hangingPunct="0">
              <a:spcBef>
                <a:spcPct val="20000"/>
              </a:spcBef>
              <a:spcAft>
                <a:spcPct val="20000"/>
              </a:spcAft>
              <a:buClr>
                <a:srgbClr val="E75C00">
                  <a:lumMod val="60000"/>
                  <a:lumOff val="40000"/>
                </a:srgbClr>
              </a:buClr>
            </a:pPr>
            <a:r>
              <a:rPr lang="es-ES" sz="2400" b="1" kern="0" dirty="0">
                <a:solidFill>
                  <a:srgbClr val="000000"/>
                </a:solidFill>
                <a:cs typeface="Calibri" pitchFamily="34" charset="0"/>
              </a:rPr>
              <a:t>Certificados de especialidad acreditativos de la competencia profesional</a:t>
            </a:r>
          </a:p>
          <a:p>
            <a:pPr algn="just" eaLnBrk="0" fontAlgn="base" hangingPunct="0">
              <a:spcBef>
                <a:spcPct val="20000"/>
              </a:spcBef>
              <a:spcAft>
                <a:spcPct val="20000"/>
              </a:spcAft>
              <a:buClr>
                <a:srgbClr val="E75C00">
                  <a:lumMod val="60000"/>
                  <a:lumOff val="40000"/>
                </a:srgbClr>
              </a:buClr>
            </a:pPr>
            <a:r>
              <a:rPr lang="es-ES" sz="2400" b="1" kern="0" dirty="0">
                <a:solidFill>
                  <a:srgbClr val="000000"/>
                </a:solidFill>
                <a:cs typeface="Calibri" pitchFamily="34" charset="0"/>
              </a:rPr>
              <a:t>Títulos de Marinero de Puente, Marinero de Máquinas y Patrón Portuario.</a:t>
            </a:r>
          </a:p>
          <a:p>
            <a:pPr algn="just" eaLnBrk="0" fontAlgn="base" hangingPunct="0">
              <a:spcBef>
                <a:spcPct val="20000"/>
              </a:spcBef>
              <a:spcAft>
                <a:spcPct val="20000"/>
              </a:spcAft>
              <a:buClr>
                <a:srgbClr val="E75C00">
                  <a:lumMod val="60000"/>
                  <a:lumOff val="40000"/>
                </a:srgbClr>
              </a:buClr>
            </a:pPr>
            <a:r>
              <a:rPr lang="es-ES" sz="2400" b="1" kern="0" dirty="0">
                <a:solidFill>
                  <a:srgbClr val="000000"/>
                </a:solidFill>
                <a:cs typeface="Calibri" pitchFamily="34" charset="0"/>
              </a:rPr>
              <a:t>Condiciones exigibles a los centros</a:t>
            </a:r>
          </a:p>
        </p:txBody>
      </p:sp>
      <p:pic>
        <p:nvPicPr>
          <p:cNvPr id="8" name="Picture 2">
            <a:extLst>
              <a:ext uri="{FF2B5EF4-FFF2-40B4-BE49-F238E27FC236}">
                <a16:creationId xmlns:a16="http://schemas.microsoft.com/office/drawing/2014/main" id="{524F2448-FB2D-43B9-8704-6EF45443DFA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3119" y="2924542"/>
            <a:ext cx="758666" cy="73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FA75B217-14C8-4934-83E7-76EB36D9AFA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3119" y="1278897"/>
            <a:ext cx="757698" cy="688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a:extLst>
              <a:ext uri="{FF2B5EF4-FFF2-40B4-BE49-F238E27FC236}">
                <a16:creationId xmlns:a16="http://schemas.microsoft.com/office/drawing/2014/main" id="{CF97CCB4-60AC-45F2-B708-578BF863C1F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58233" y="2117824"/>
            <a:ext cx="648438" cy="80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a:extLst>
              <a:ext uri="{FF2B5EF4-FFF2-40B4-BE49-F238E27FC236}">
                <a16:creationId xmlns:a16="http://schemas.microsoft.com/office/drawing/2014/main" id="{514F9099-0DD4-4010-80D0-54058760FF2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21027612">
            <a:off x="-390726" y="946005"/>
            <a:ext cx="3137240" cy="354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 Marcador de contenido">
            <a:extLst>
              <a:ext uri="{FF2B5EF4-FFF2-40B4-BE49-F238E27FC236}">
                <a16:creationId xmlns:a16="http://schemas.microsoft.com/office/drawing/2014/main" id="{5476FCB7-58B6-4E78-9602-127AB4309124}"/>
              </a:ext>
            </a:extLst>
          </p:cNvPr>
          <p:cNvSpPr txBox="1">
            <a:spLocks/>
          </p:cNvSpPr>
          <p:nvPr/>
        </p:nvSpPr>
        <p:spPr bwMode="auto">
          <a:xfrm rot="20561047">
            <a:off x="3617583" y="3850819"/>
            <a:ext cx="6535726" cy="550744"/>
          </a:xfrm>
          <a:prstGeom prst="rect">
            <a:avLst/>
          </a:prstGeom>
          <a:solidFill>
            <a:srgbClr val="00B05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dk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dk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dk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dk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dk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dk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dk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dk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dk1"/>
                </a:solidFill>
                <a:latin typeface="+mn-lt"/>
                <a:ea typeface="+mn-ea"/>
                <a:cs typeface="+mn-cs"/>
              </a:defRPr>
            </a:lvl9pPr>
          </a:lstStyle>
          <a:p>
            <a:pPr marL="0" lvl="0" indent="0" algn="ctr">
              <a:buClr>
                <a:srgbClr val="E75C00">
                  <a:lumMod val="60000"/>
                  <a:lumOff val="40000"/>
                </a:srgbClr>
              </a:buClr>
              <a:buNone/>
            </a:pPr>
            <a:r>
              <a:rPr kumimoji="0" lang="es-ES" sz="3200" b="1" i="0" u="none" strike="noStrike" kern="0" cap="none" spc="0" normalizeH="0" baseline="0" noProof="0" dirty="0">
                <a:ln>
                  <a:noFill/>
                </a:ln>
                <a:solidFill>
                  <a:srgbClr val="000000"/>
                </a:solidFill>
                <a:effectLst/>
                <a:uLnTx/>
                <a:uFillTx/>
                <a:latin typeface="Verdana"/>
                <a:ea typeface="+mn-ea"/>
                <a:cs typeface="Calibri" pitchFamily="34" charset="0"/>
              </a:rPr>
              <a:t>ORDEN </a:t>
            </a:r>
            <a:r>
              <a:rPr lang="es-ES" sz="3200" kern="0" dirty="0">
                <a:solidFill>
                  <a:srgbClr val="000000"/>
                </a:solidFill>
                <a:latin typeface="Verdana"/>
                <a:cs typeface="Calibri" pitchFamily="34" charset="0"/>
              </a:rPr>
              <a:t>FOM/9622/2002</a:t>
            </a:r>
            <a:endParaRPr kumimoji="0" lang="es-ES" sz="3200" b="1" i="0" u="none" strike="noStrike" kern="0" cap="none" spc="0" normalizeH="0" baseline="0" noProof="0" dirty="0">
              <a:ln>
                <a:noFill/>
              </a:ln>
              <a:solidFill>
                <a:srgbClr val="000000"/>
              </a:solidFill>
              <a:effectLst/>
              <a:uLnTx/>
              <a:uFillTx/>
              <a:latin typeface="Verdana"/>
              <a:ea typeface="+mn-ea"/>
              <a:cs typeface="Calibri" pitchFamily="34" charset="0"/>
            </a:endParaRPr>
          </a:p>
          <a:p>
            <a:pPr marL="0" marR="0" lvl="0" indent="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None/>
              <a:tabLst/>
              <a:defRPr/>
            </a:pPr>
            <a:r>
              <a:rPr kumimoji="0" lang="es-ES" sz="2200" b="1" i="0" u="none" strike="noStrike" kern="0" cap="none" spc="0" normalizeH="0" baseline="0" noProof="0" dirty="0">
                <a:ln>
                  <a:noFill/>
                </a:ln>
                <a:solidFill>
                  <a:srgbClr val="000000"/>
                </a:solidFill>
                <a:effectLst/>
                <a:uLnTx/>
                <a:uFillTx/>
                <a:latin typeface="Verdana"/>
                <a:ea typeface="+mn-ea"/>
                <a:cs typeface="Calibri" pitchFamily="34" charset="0"/>
              </a:rPr>
              <a:t> </a:t>
            </a:r>
            <a:endParaRPr kumimoji="0" lang="es-ES" sz="2000" b="1" i="0" u="none" strike="noStrike" kern="0" cap="none" spc="0" normalizeH="0" baseline="0" noProof="0" dirty="0">
              <a:ln>
                <a:noFill/>
              </a:ln>
              <a:solidFill>
                <a:srgbClr val="000000"/>
              </a:solidFill>
              <a:effectLst/>
              <a:uLnTx/>
              <a:uFillTx/>
              <a:latin typeface="Verdana"/>
              <a:ea typeface="+mn-ea"/>
              <a:cs typeface="Calibri" pitchFamily="34" charset="0"/>
            </a:endParaRPr>
          </a:p>
        </p:txBody>
      </p:sp>
      <p:grpSp>
        <p:nvGrpSpPr>
          <p:cNvPr id="13" name="Grupo 12">
            <a:extLst>
              <a:ext uri="{FF2B5EF4-FFF2-40B4-BE49-F238E27FC236}">
                <a16:creationId xmlns:a16="http://schemas.microsoft.com/office/drawing/2014/main" id="{6CFD1AFA-50BE-4D69-AAAB-EC4783CCA91A}"/>
              </a:ext>
            </a:extLst>
          </p:cNvPr>
          <p:cNvGrpSpPr/>
          <p:nvPr/>
        </p:nvGrpSpPr>
        <p:grpSpPr>
          <a:xfrm>
            <a:off x="484974" y="357167"/>
            <a:ext cx="3734462" cy="369332"/>
            <a:chOff x="484974" y="357167"/>
            <a:chExt cx="3734462" cy="369332"/>
          </a:xfrm>
        </p:grpSpPr>
        <p:sp>
          <p:nvSpPr>
            <p:cNvPr id="16" name="Rectángulo 15">
              <a:extLst>
                <a:ext uri="{FF2B5EF4-FFF2-40B4-BE49-F238E27FC236}">
                  <a16:creationId xmlns:a16="http://schemas.microsoft.com/office/drawing/2014/main" id="{5674B54C-3E69-45C4-A9C2-3EC5656E785C}"/>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7" name="Imagen 16">
              <a:extLst>
                <a:ext uri="{FF2B5EF4-FFF2-40B4-BE49-F238E27FC236}">
                  <a16:creationId xmlns:a16="http://schemas.microsoft.com/office/drawing/2014/main" id="{AD9A29BE-2A00-4D42-96F0-182CD4A276CF}"/>
                </a:ext>
              </a:extLst>
            </p:cNvPr>
            <p:cNvPicPr>
              <a:picLocks noChangeAspect="1"/>
            </p:cNvPicPr>
            <p:nvPr/>
          </p:nvPicPr>
          <p:blipFill>
            <a:blip r:embed="rId8"/>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DB6229F2-344A-46CB-9E28-E21C5E8F9A90}"/>
              </a:ext>
            </a:extLst>
          </p:cNvPr>
          <p:cNvSpPr>
            <a:spLocks noGrp="1"/>
          </p:cNvSpPr>
          <p:nvPr>
            <p:ph type="sldNum" sz="quarter" idx="12"/>
          </p:nvPr>
        </p:nvSpPr>
        <p:spPr/>
        <p:txBody>
          <a:bodyPr/>
          <a:lstStyle/>
          <a:p>
            <a:fld id="{E7952FB4-4700-F747-B29E-62F56B1C72CB}" type="slidenum">
              <a:rPr lang="es-ES" smtClean="0"/>
              <a:t>14</a:t>
            </a:fld>
            <a:endParaRPr lang="es-ES"/>
          </a:p>
        </p:txBody>
      </p:sp>
    </p:spTree>
    <p:extLst>
      <p:ext uri="{BB962C8B-B14F-4D97-AF65-F5344CB8AC3E}">
        <p14:creationId xmlns:p14="http://schemas.microsoft.com/office/powerpoint/2010/main" val="404046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30887"/>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Certificados en vigor</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1 Marcador de contenido">
            <a:extLst>
              <a:ext uri="{FF2B5EF4-FFF2-40B4-BE49-F238E27FC236}">
                <a16:creationId xmlns:a16="http://schemas.microsoft.com/office/drawing/2014/main" id="{074DC772-A7DA-4E7E-997E-8795639A68F1}"/>
              </a:ext>
            </a:extLst>
          </p:cNvPr>
          <p:cNvSpPr txBox="1">
            <a:spLocks/>
          </p:cNvSpPr>
          <p:nvPr/>
        </p:nvSpPr>
        <p:spPr bwMode="auto">
          <a:xfrm>
            <a:off x="2453441" y="1911574"/>
            <a:ext cx="6559931" cy="4242483"/>
          </a:xfrm>
          <a:prstGeom prst="rect">
            <a:avLst/>
          </a:prstGeom>
          <a:gradFill rotWithShape="1">
            <a:gsLst>
              <a:gs pos="0">
                <a:srgbClr val="006699">
                  <a:tint val="50000"/>
                  <a:satMod val="300000"/>
                </a:srgbClr>
              </a:gs>
              <a:gs pos="35000">
                <a:srgbClr val="006699">
                  <a:tint val="37000"/>
                  <a:satMod val="300000"/>
                </a:srgbClr>
              </a:gs>
              <a:gs pos="100000">
                <a:srgbClr val="006699">
                  <a:tint val="15000"/>
                  <a:satMod val="350000"/>
                </a:srgbClr>
              </a:gs>
            </a:gsLst>
            <a:lin ang="16200000" scaled="1"/>
          </a:gradFill>
          <a:ln w="6350" cap="flat" cmpd="sng" algn="ctr">
            <a:solidFill>
              <a:srgbClr val="006699"/>
            </a:solidFill>
            <a:prstDash val="solid"/>
            <a:miter lim="800000"/>
            <a:headEnd/>
            <a:tailEnd/>
          </a:ln>
          <a:effectLst>
            <a:outerShdw blurRad="40000" dist="20000" dir="5400000" rotWithShape="0">
              <a:srgbClr val="000000">
                <a:alpha val="38000"/>
              </a:srgbClr>
            </a:outerShdw>
          </a:effectLst>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dk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dk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dk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dk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dk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dk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dk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dk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dk1"/>
                </a:solidFill>
                <a:latin typeface="+mn-lt"/>
                <a:ea typeface="+mn-ea"/>
                <a:cs typeface="+mn-cs"/>
              </a:defRPr>
            </a:lvl9pPr>
          </a:lstStyle>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Calibri" pitchFamily="34" charset="0"/>
                <a:ea typeface="+mn-ea"/>
                <a:cs typeface="Calibri" pitchFamily="34" charset="0"/>
              </a:rPr>
              <a:t>Patrón Portuario.</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Calibri" pitchFamily="34" charset="0"/>
                <a:ea typeface="+mn-ea"/>
                <a:cs typeface="Calibri" pitchFamily="34" charset="0"/>
              </a:rPr>
              <a:t>Formación Básica en Seguridad.</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Calibri" pitchFamily="34" charset="0"/>
                <a:ea typeface="+mn-ea"/>
                <a:cs typeface="Calibri" pitchFamily="34" charset="0"/>
              </a:rPr>
              <a:t>Avanzado en lucha contra incendios.</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Calibri" pitchFamily="34" charset="0"/>
                <a:ea typeface="+mn-ea"/>
                <a:cs typeface="Calibri" pitchFamily="34" charset="0"/>
              </a:rPr>
              <a:t>Embarcaciones de supervivencia y botes de rescate (no rápidos).</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Calibri" pitchFamily="34" charset="0"/>
                <a:ea typeface="+mn-ea"/>
                <a:cs typeface="Calibri" pitchFamily="34" charset="0"/>
              </a:rPr>
              <a:t>Botes de rescate rápidos.</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Calibri" pitchFamily="34" charset="0"/>
                <a:ea typeface="+mn-ea"/>
                <a:cs typeface="Calibri" pitchFamily="34" charset="0"/>
              </a:rPr>
              <a:t>Operador general del Sistema Mundial de Socorro y Seguridad Marítimo (GOC).</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Calibri" pitchFamily="34" charset="0"/>
                <a:ea typeface="+mn-ea"/>
                <a:cs typeface="Calibri" pitchFamily="34" charset="0"/>
              </a:rPr>
              <a:t>Operador restringido del Sistema Mundial de Socorro y Seguridad Marítimo (ROC).</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Calibri" pitchFamily="34" charset="0"/>
                <a:ea typeface="+mn-ea"/>
                <a:cs typeface="Calibri" pitchFamily="34" charset="0"/>
              </a:rPr>
              <a:t>Radar de punteo automático (ARPA).</a:t>
            </a:r>
            <a:endParaRPr kumimoji="0" lang="es-ES" sz="2000" b="1" i="0" u="none" strike="noStrike" kern="0" cap="none" spc="0" normalizeH="0" baseline="0" noProof="0" dirty="0">
              <a:ln>
                <a:noFill/>
              </a:ln>
              <a:solidFill>
                <a:srgbClr val="000000"/>
              </a:solidFill>
              <a:effectLst/>
              <a:uLnTx/>
              <a:uFillTx/>
              <a:latin typeface="Calibri" pitchFamily="34" charset="0"/>
              <a:ea typeface="+mn-ea"/>
              <a:cs typeface="Calibri" pitchFamily="34" charset="0"/>
            </a:endParaRPr>
          </a:p>
        </p:txBody>
      </p:sp>
      <p:pic>
        <p:nvPicPr>
          <p:cNvPr id="8" name="Picture 3">
            <a:extLst>
              <a:ext uri="{FF2B5EF4-FFF2-40B4-BE49-F238E27FC236}">
                <a16:creationId xmlns:a16="http://schemas.microsoft.com/office/drawing/2014/main" id="{4580D4F1-5727-4105-BD20-DFD13C2A750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006" y="2801257"/>
            <a:ext cx="2259993" cy="233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0A45E0A1-4A34-4E08-B281-1EC871E8E7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1027612">
            <a:off x="-505027" y="412447"/>
            <a:ext cx="3137240" cy="354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1 Marcador de contenido">
            <a:extLst>
              <a:ext uri="{FF2B5EF4-FFF2-40B4-BE49-F238E27FC236}">
                <a16:creationId xmlns:a16="http://schemas.microsoft.com/office/drawing/2014/main" id="{23573E6E-1D39-4220-A64D-F1A2798F561E}"/>
              </a:ext>
            </a:extLst>
          </p:cNvPr>
          <p:cNvSpPr txBox="1">
            <a:spLocks/>
          </p:cNvSpPr>
          <p:nvPr/>
        </p:nvSpPr>
        <p:spPr bwMode="auto">
          <a:xfrm rot="1319810">
            <a:off x="4129549" y="1349455"/>
            <a:ext cx="6367524" cy="550744"/>
          </a:xfrm>
          <a:prstGeom prst="rect">
            <a:avLst/>
          </a:prstGeom>
          <a:solidFill>
            <a:srgbClr val="00B05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dk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dk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dk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dk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dk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dk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dk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dk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None/>
              <a:tabLst/>
              <a:defRPr/>
            </a:pPr>
            <a:r>
              <a:rPr kumimoji="0" lang="es-ES" sz="3200" b="1" i="0" u="none" strike="noStrike" kern="0" cap="none" spc="0" normalizeH="0" baseline="0" noProof="0" dirty="0">
                <a:ln>
                  <a:noFill/>
                </a:ln>
                <a:solidFill>
                  <a:srgbClr val="000000"/>
                </a:solidFill>
                <a:effectLst/>
                <a:uLnTx/>
                <a:uFillTx/>
                <a:latin typeface="Verdana"/>
                <a:ea typeface="+mn-ea"/>
                <a:cs typeface="Calibri" pitchFamily="34" charset="0"/>
              </a:rPr>
              <a:t>ORDEN FOM/2296/2002</a:t>
            </a:r>
          </a:p>
          <a:p>
            <a:pPr marL="0" marR="0" lvl="0" indent="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None/>
              <a:tabLst/>
              <a:defRPr/>
            </a:pPr>
            <a:r>
              <a:rPr kumimoji="0" lang="es-ES" sz="2200" b="1" i="0" u="none" strike="noStrike" kern="0" cap="none" spc="0" normalizeH="0" baseline="0" noProof="0" dirty="0">
                <a:ln>
                  <a:noFill/>
                </a:ln>
                <a:solidFill>
                  <a:srgbClr val="000000"/>
                </a:solidFill>
                <a:effectLst/>
                <a:uLnTx/>
                <a:uFillTx/>
                <a:latin typeface="Verdana"/>
                <a:ea typeface="+mn-ea"/>
                <a:cs typeface="Calibri" pitchFamily="34" charset="0"/>
              </a:rPr>
              <a:t> </a:t>
            </a:r>
            <a:endParaRPr kumimoji="0" lang="es-ES" sz="2000" b="1" i="0" u="none" strike="noStrike" kern="0" cap="none" spc="0" normalizeH="0" baseline="0" noProof="0" dirty="0">
              <a:ln>
                <a:noFill/>
              </a:ln>
              <a:solidFill>
                <a:srgbClr val="000000"/>
              </a:solidFill>
              <a:effectLst/>
              <a:uLnTx/>
              <a:uFillTx/>
              <a:latin typeface="Verdana"/>
              <a:ea typeface="+mn-ea"/>
              <a:cs typeface="Calibri" pitchFamily="34" charset="0"/>
            </a:endParaRPr>
          </a:p>
        </p:txBody>
      </p:sp>
      <p:grpSp>
        <p:nvGrpSpPr>
          <p:cNvPr id="11" name="Grupo 10">
            <a:extLst>
              <a:ext uri="{FF2B5EF4-FFF2-40B4-BE49-F238E27FC236}">
                <a16:creationId xmlns:a16="http://schemas.microsoft.com/office/drawing/2014/main" id="{03BB3882-F761-4C3F-97C0-D9A9B3D52354}"/>
              </a:ext>
            </a:extLst>
          </p:cNvPr>
          <p:cNvGrpSpPr/>
          <p:nvPr/>
        </p:nvGrpSpPr>
        <p:grpSpPr>
          <a:xfrm>
            <a:off x="501768" y="293315"/>
            <a:ext cx="3734462" cy="369332"/>
            <a:chOff x="484974" y="357167"/>
            <a:chExt cx="3734462" cy="369332"/>
          </a:xfrm>
        </p:grpSpPr>
        <p:sp>
          <p:nvSpPr>
            <p:cNvPr id="13" name="Rectángulo 12">
              <a:extLst>
                <a:ext uri="{FF2B5EF4-FFF2-40B4-BE49-F238E27FC236}">
                  <a16:creationId xmlns:a16="http://schemas.microsoft.com/office/drawing/2014/main" id="{FFA5CF3B-B6D1-48D6-AE2C-8B57F121E033}"/>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5" name="Imagen 14">
              <a:extLst>
                <a:ext uri="{FF2B5EF4-FFF2-40B4-BE49-F238E27FC236}">
                  <a16:creationId xmlns:a16="http://schemas.microsoft.com/office/drawing/2014/main" id="{3EA0A1EC-357C-4A8D-8130-3BE6FE18368A}"/>
                </a:ext>
              </a:extLst>
            </p:cNvPr>
            <p:cNvPicPr>
              <a:picLocks noChangeAspect="1"/>
            </p:cNvPicPr>
            <p:nvPr/>
          </p:nvPicPr>
          <p:blipFill>
            <a:blip r:embed="rId6"/>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6D961CD0-12C7-4213-9070-24925A258E8B}"/>
              </a:ext>
            </a:extLst>
          </p:cNvPr>
          <p:cNvSpPr>
            <a:spLocks noGrp="1"/>
          </p:cNvSpPr>
          <p:nvPr>
            <p:ph type="sldNum" sz="quarter" idx="12"/>
          </p:nvPr>
        </p:nvSpPr>
        <p:spPr/>
        <p:txBody>
          <a:bodyPr/>
          <a:lstStyle/>
          <a:p>
            <a:fld id="{E7952FB4-4700-F747-B29E-62F56B1C72CB}" type="slidenum">
              <a:rPr lang="es-ES" smtClean="0"/>
              <a:t>15</a:t>
            </a:fld>
            <a:endParaRPr lang="es-ES"/>
          </a:p>
        </p:txBody>
      </p:sp>
    </p:spTree>
    <p:extLst>
      <p:ext uri="{BB962C8B-B14F-4D97-AF65-F5344CB8AC3E}">
        <p14:creationId xmlns:p14="http://schemas.microsoft.com/office/powerpoint/2010/main" val="1007214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C8C212B-0F8F-402D-96FA-578ED279CEF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30673"/>
            <a:ext cx="2904942" cy="100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8963883" y="502084"/>
            <a:ext cx="3046410" cy="1445013"/>
          </a:xfrm>
          <a:prstGeom prst="rect">
            <a:avLst/>
          </a:prstGeom>
          <a:noFill/>
        </p:spPr>
        <p:txBody>
          <a:bodyPr wrap="square" rtlCol="0">
            <a:spAutoFit/>
          </a:bodyPr>
          <a:lstStyle/>
          <a:p>
            <a:pPr algn="ct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Normativa de la DGMM: revalidaciones y actualizaciones</a:t>
            </a: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Verdana"/>
                <a:ea typeface="+mj-ea"/>
                <a:cs typeface="+mj-cs"/>
              </a:rPr>
              <a:t>.</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4" cstate="print"/>
          <a:srcRect/>
          <a:stretch>
            <a:fillRect/>
          </a:stretch>
        </p:blipFill>
        <p:spPr bwMode="auto">
          <a:xfrm>
            <a:off x="10000988" y="4783619"/>
            <a:ext cx="3168810" cy="1242673"/>
          </a:xfrm>
          <a:prstGeom prst="rect">
            <a:avLst/>
          </a:prstGeom>
          <a:noFill/>
        </p:spPr>
      </p:pic>
      <p:sp>
        <p:nvSpPr>
          <p:cNvPr id="7" name="3 Marcador de contenido">
            <a:extLst>
              <a:ext uri="{FF2B5EF4-FFF2-40B4-BE49-F238E27FC236}">
                <a16:creationId xmlns:a16="http://schemas.microsoft.com/office/drawing/2014/main" id="{AB26D84E-FAF5-4E78-9C57-1920257E60F5}"/>
              </a:ext>
            </a:extLst>
          </p:cNvPr>
          <p:cNvSpPr txBox="1">
            <a:spLocks/>
          </p:cNvSpPr>
          <p:nvPr/>
        </p:nvSpPr>
        <p:spPr bwMode="auto">
          <a:xfrm>
            <a:off x="1914614" y="1180918"/>
            <a:ext cx="7269077" cy="2202871"/>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6350" cap="flat" cmpd="sng" algn="ctr">
            <a:solidFill>
              <a:srgbClr val="FF6600"/>
            </a:solidFill>
            <a:prstDash val="solid"/>
            <a:miter lim="800000"/>
            <a:headEnd/>
            <a:tailEnd/>
          </a:ln>
          <a:effectLst>
            <a:outerShdw blurRad="40000" dist="20000" dir="5400000" rotWithShape="0">
              <a:srgbClr val="000000">
                <a:alpha val="38000"/>
              </a:srgbClr>
            </a:outerShdw>
          </a:effectLst>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dk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dk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dk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dk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dk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dk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dk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dk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dk1"/>
                </a:solidFill>
                <a:latin typeface="+mn-lt"/>
                <a:ea typeface="+mn-ea"/>
                <a:cs typeface="+mn-cs"/>
              </a:defRPr>
            </a:lvl9pPr>
          </a:lstStyle>
          <a:p>
            <a:pPr marL="0" marR="0" lvl="0" indent="0" algn="just" defTabSz="914400" rtl="0" eaLnBrk="0" fontAlgn="base" latinLnBrk="0" hangingPunct="0">
              <a:lnSpc>
                <a:spcPct val="100000"/>
              </a:lnSpc>
              <a:spcBef>
                <a:spcPts val="500"/>
              </a:spcBef>
              <a:spcAft>
                <a:spcPts val="0"/>
              </a:spcAft>
              <a:buClr>
                <a:srgbClr val="E75C00">
                  <a:lumMod val="60000"/>
                  <a:lumOff val="40000"/>
                </a:srgbClr>
              </a:buClr>
              <a:buSzTx/>
              <a:buFont typeface="Wingdings" panose="05000000000000000000" pitchFamily="2" charset="2"/>
              <a:buNone/>
              <a:tabLst>
                <a:tab pos="135255" algn="l"/>
                <a:tab pos="228600" algn="l"/>
                <a:tab pos="429895" algn="l"/>
                <a:tab pos="1511935" algn="l"/>
              </a:tabLst>
              <a:defRPr/>
            </a:pPr>
            <a:r>
              <a:rPr kumimoji="0" lang="es-ES" sz="2200" b="1" i="0" u="none" strike="noStrike" kern="0" cap="none" spc="0" normalizeH="0" baseline="0" noProof="0" dirty="0">
                <a:ln>
                  <a:noFill/>
                </a:ln>
                <a:solidFill>
                  <a:srgbClr val="333333"/>
                </a:solidFill>
                <a:effectLst/>
                <a:uLnTx/>
                <a:uFillTx/>
                <a:latin typeface="Calibri" pitchFamily="34" charset="0"/>
                <a:ea typeface="Times New Roman" panose="02020603050405020304" pitchFamily="18" charset="0"/>
                <a:cs typeface="Calibri" pitchFamily="34" charset="0"/>
              </a:rPr>
              <a:t>Resolución de 21 de septiembre de 2016, de la Dirección General de la Marina Mercante, por la que se determina el contenido y procedimiento de homologación de los cursos de revalidación conforme al Convenio internacional sobre normas de formación, titulación y guardia para la gente de mar de 1978 (STCW).</a:t>
            </a:r>
            <a:endParaRPr kumimoji="0" lang="es-ES" sz="2200" b="1" i="0" u="none" strike="noStrike" kern="0" cap="none" spc="0" normalizeH="0" baseline="0" noProof="0" dirty="0">
              <a:ln>
                <a:noFill/>
              </a:ln>
              <a:solidFill>
                <a:srgbClr val="000000"/>
              </a:solidFill>
              <a:effectLst/>
              <a:uLnTx/>
              <a:uFillTx/>
              <a:latin typeface="Calibri" pitchFamily="34" charset="0"/>
              <a:ea typeface="Times New Roman" panose="02020603050405020304" pitchFamily="18" charset="0"/>
              <a:cs typeface="Calibri" pitchFamily="34" charset="0"/>
            </a:endParaRPr>
          </a:p>
          <a:p>
            <a:pPr marL="0" marR="0" lvl="0" indent="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None/>
              <a:tabLst/>
              <a:defRPr/>
            </a:pPr>
            <a:endParaRPr kumimoji="0" lang="es-ES" sz="1800" b="1" i="0" u="none" strike="noStrike" kern="0" cap="none" spc="0" normalizeH="0" baseline="0" noProof="0" dirty="0">
              <a:ln>
                <a:noFill/>
              </a:ln>
              <a:solidFill>
                <a:srgbClr val="000000"/>
              </a:solidFill>
              <a:effectLst/>
              <a:uLnTx/>
              <a:uFillTx/>
              <a:latin typeface="Calibri" pitchFamily="34" charset="0"/>
              <a:ea typeface="+mn-ea"/>
              <a:cs typeface="Calibri" pitchFamily="34" charset="0"/>
            </a:endParaRPr>
          </a:p>
          <a:p>
            <a:pPr marL="0" marR="0" lvl="0" indent="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None/>
              <a:tabLst/>
              <a:defRPr/>
            </a:pPr>
            <a:r>
              <a:rPr kumimoji="0" lang="es-ES" sz="2000" b="1" i="0" u="none" strike="noStrike" kern="0" cap="none" spc="0" normalizeH="0" baseline="0" noProof="0" dirty="0">
                <a:ln>
                  <a:noFill/>
                </a:ln>
                <a:solidFill>
                  <a:srgbClr val="000000"/>
                </a:solidFill>
                <a:effectLst/>
                <a:uLnTx/>
                <a:uFillTx/>
                <a:latin typeface="Calibri" pitchFamily="34" charset="0"/>
                <a:ea typeface="+mn-ea"/>
                <a:cs typeface="Calibri" pitchFamily="34" charset="0"/>
              </a:rPr>
              <a:t>Determina el contenido de los cursos de actualización de los cursos de formación de los certificados de suficiencia de:</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q"/>
              <a:tabLst/>
              <a:defRPr/>
            </a:pPr>
            <a:r>
              <a:rPr kumimoji="0" lang="es-ES" sz="2000" b="1" i="0" u="none" strike="noStrike" kern="0" cap="none" spc="0" normalizeH="0" baseline="0" noProof="0" dirty="0">
                <a:ln>
                  <a:noFill/>
                </a:ln>
                <a:solidFill>
                  <a:srgbClr val="000000"/>
                </a:solidFill>
                <a:effectLst/>
                <a:uLnTx/>
                <a:uFillTx/>
                <a:latin typeface="Calibri" pitchFamily="34" charset="0"/>
                <a:ea typeface="+mn-ea"/>
                <a:cs typeface="Calibri" pitchFamily="34" charset="0"/>
              </a:rPr>
              <a:t>Formación Básica en Seguridad, </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q"/>
              <a:tabLst/>
              <a:defRPr/>
            </a:pPr>
            <a:r>
              <a:rPr kumimoji="0" lang="es-ES" sz="2000" b="1" i="0" u="none" strike="noStrike" kern="0" cap="none" spc="0" normalizeH="0" baseline="0" noProof="0" dirty="0">
                <a:ln>
                  <a:noFill/>
                </a:ln>
                <a:solidFill>
                  <a:srgbClr val="000000"/>
                </a:solidFill>
                <a:effectLst/>
                <a:uLnTx/>
                <a:uFillTx/>
                <a:latin typeface="Calibri" pitchFamily="34" charset="0"/>
                <a:ea typeface="+mn-ea"/>
                <a:cs typeface="Calibri" pitchFamily="34" charset="0"/>
              </a:rPr>
              <a:t>Embarcaciones de Supervivencia y Botes de Rescate No Rápidos, </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q"/>
              <a:tabLst/>
              <a:defRPr/>
            </a:pPr>
            <a:r>
              <a:rPr kumimoji="0" lang="es-ES" sz="2000" b="1" i="0" u="none" strike="noStrike" kern="0" cap="none" spc="0" normalizeH="0" baseline="0" noProof="0" dirty="0">
                <a:ln>
                  <a:noFill/>
                </a:ln>
                <a:solidFill>
                  <a:srgbClr val="000000"/>
                </a:solidFill>
                <a:effectLst/>
                <a:uLnTx/>
                <a:uFillTx/>
                <a:latin typeface="Calibri" pitchFamily="34" charset="0"/>
                <a:ea typeface="+mn-ea"/>
                <a:cs typeface="Calibri" pitchFamily="34" charset="0"/>
              </a:rPr>
              <a:t>Botes de Rescate Rápidos </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q"/>
              <a:tabLst/>
              <a:defRPr/>
            </a:pPr>
            <a:r>
              <a:rPr kumimoji="0" lang="es-ES" sz="2000" b="1" i="0" u="none" strike="noStrike" kern="0" cap="none" spc="0" normalizeH="0" baseline="0" noProof="0" dirty="0">
                <a:ln>
                  <a:noFill/>
                </a:ln>
                <a:solidFill>
                  <a:srgbClr val="000000"/>
                </a:solidFill>
                <a:effectLst/>
                <a:uLnTx/>
                <a:uFillTx/>
                <a:latin typeface="Calibri" pitchFamily="34" charset="0"/>
                <a:ea typeface="+mn-ea"/>
                <a:cs typeface="Calibri" pitchFamily="34" charset="0"/>
              </a:rPr>
              <a:t>Avanzado en Lucha Contra Incendios</a:t>
            </a:r>
          </a:p>
        </p:txBody>
      </p:sp>
      <p:sp>
        <p:nvSpPr>
          <p:cNvPr id="8" name="1 Rectángulo">
            <a:extLst>
              <a:ext uri="{FF2B5EF4-FFF2-40B4-BE49-F238E27FC236}">
                <a16:creationId xmlns:a16="http://schemas.microsoft.com/office/drawing/2014/main" id="{262A0281-1781-4CFA-A5DA-59B04A069434}"/>
              </a:ext>
            </a:extLst>
          </p:cNvPr>
          <p:cNvSpPr/>
          <p:nvPr/>
        </p:nvSpPr>
        <p:spPr>
          <a:xfrm>
            <a:off x="4737589" y="395416"/>
            <a:ext cx="2716822" cy="929485"/>
          </a:xfrm>
          <a:prstGeom prst="rect">
            <a:avLst/>
          </a:prstGeom>
          <a:solidFill>
            <a:srgbClr val="E75C00"/>
          </a:solidFill>
          <a:effectLst>
            <a:outerShdw blurRad="50800" dist="38100" dir="2700000" algn="tl" rotWithShape="0">
              <a:prstClr val="black">
                <a:alpha val="40000"/>
              </a:prstClr>
            </a:outerShdw>
          </a:effectLst>
        </p:spPr>
        <p:txBody>
          <a:bodyPr wrap="square" lIns="91440" tIns="45720" rIns="91440" bIns="45720">
            <a:spAutoFit/>
          </a:bodyP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s-ES" sz="1600" b="1" i="0" u="none" strike="noStrike" kern="0" cap="none" spc="0" normalizeH="0" baseline="0" noProof="0" dirty="0">
                <a:ln w="17780" cmpd="sng">
                  <a:solidFill>
                    <a:srgbClr val="FFFFFF"/>
                  </a:solidFill>
                  <a:prstDash val="solid"/>
                  <a:miter lim="800000"/>
                </a:ln>
                <a:solidFill>
                  <a:srgbClr val="FFFFFF">
                    <a:lumMod val="95000"/>
                  </a:srgbClr>
                </a:solidFill>
                <a:effectLst>
                  <a:outerShdw blurRad="50800" algn="tl" rotWithShape="0">
                    <a:srgbClr val="000000"/>
                  </a:outerShdw>
                </a:effectLst>
                <a:uLnTx/>
                <a:uFillTx/>
                <a:latin typeface="Verdana"/>
              </a:rPr>
              <a:t>REVALIDACIONES/</a:t>
            </a:r>
          </a:p>
          <a:p>
            <a:pPr marL="0" marR="0" lvl="0" indent="0" algn="ctr" defTabSz="914400" eaLnBrk="1" fontAlgn="base" latinLnBrk="0" hangingPunct="1">
              <a:lnSpc>
                <a:spcPct val="100000"/>
              </a:lnSpc>
              <a:spcBef>
                <a:spcPct val="20000"/>
              </a:spcBef>
              <a:spcAft>
                <a:spcPct val="0"/>
              </a:spcAft>
              <a:buClrTx/>
              <a:buSzTx/>
              <a:buFontTx/>
              <a:buNone/>
              <a:tabLst/>
              <a:defRPr/>
            </a:pPr>
            <a:r>
              <a:rPr kumimoji="0" lang="es-ES" sz="1600" b="1" i="0" u="none" strike="noStrike" kern="0" cap="none" spc="0" normalizeH="0" baseline="0" noProof="0" dirty="0">
                <a:ln w="17780" cmpd="sng">
                  <a:solidFill>
                    <a:srgbClr val="FFFFFF"/>
                  </a:solidFill>
                  <a:prstDash val="solid"/>
                  <a:miter lim="800000"/>
                </a:ln>
                <a:solidFill>
                  <a:srgbClr val="FFFFFF">
                    <a:lumMod val="95000"/>
                  </a:srgbClr>
                </a:solidFill>
                <a:effectLst>
                  <a:outerShdw blurRad="50800" algn="tl" rotWithShape="0">
                    <a:srgbClr val="000000"/>
                  </a:outerShdw>
                </a:effectLst>
                <a:uLnTx/>
                <a:uFillTx/>
                <a:latin typeface="Verdana"/>
              </a:rPr>
              <a:t>ACTUALIZACIONES</a:t>
            </a:r>
          </a:p>
          <a:p>
            <a:pPr marL="0" marR="0" lvl="0" indent="0" algn="ctr" defTabSz="914400" eaLnBrk="1" fontAlgn="base" latinLnBrk="0" hangingPunct="1">
              <a:lnSpc>
                <a:spcPct val="100000"/>
              </a:lnSpc>
              <a:spcBef>
                <a:spcPct val="20000"/>
              </a:spcBef>
              <a:spcAft>
                <a:spcPct val="0"/>
              </a:spcAft>
              <a:buClrTx/>
              <a:buSzTx/>
              <a:buFontTx/>
              <a:buNone/>
              <a:tabLst/>
              <a:defRPr/>
            </a:pPr>
            <a:r>
              <a:rPr kumimoji="0" lang="es-ES" sz="1600" b="1" i="0" u="none" strike="noStrike" kern="0" cap="none" spc="0" normalizeH="0" baseline="0" noProof="0" dirty="0">
                <a:ln w="17780" cmpd="sng">
                  <a:solidFill>
                    <a:srgbClr val="FFFFFF"/>
                  </a:solidFill>
                  <a:prstDash val="solid"/>
                  <a:miter lim="800000"/>
                </a:ln>
                <a:solidFill>
                  <a:srgbClr val="FFFFFF">
                    <a:lumMod val="95000"/>
                  </a:srgbClr>
                </a:solidFill>
                <a:effectLst>
                  <a:outerShdw blurRad="50800" algn="tl" rotWithShape="0">
                    <a:srgbClr val="000000"/>
                  </a:outerShdw>
                </a:effectLst>
                <a:uLnTx/>
                <a:uFillTx/>
                <a:latin typeface="Verdana"/>
              </a:rPr>
              <a:t>Anexo VI STCW</a:t>
            </a:r>
          </a:p>
        </p:txBody>
      </p:sp>
      <p:pic>
        <p:nvPicPr>
          <p:cNvPr id="2" name="Imagen 1">
            <a:extLst>
              <a:ext uri="{FF2B5EF4-FFF2-40B4-BE49-F238E27FC236}">
                <a16:creationId xmlns:a16="http://schemas.microsoft.com/office/drawing/2014/main" id="{96C31C81-567A-4E11-9145-29E9D80A955D}"/>
              </a:ext>
            </a:extLst>
          </p:cNvPr>
          <p:cNvPicPr>
            <a:picLocks noChangeAspect="1"/>
          </p:cNvPicPr>
          <p:nvPr/>
        </p:nvPicPr>
        <p:blipFill>
          <a:blip r:embed="rId5"/>
          <a:stretch>
            <a:fillRect/>
          </a:stretch>
        </p:blipFill>
        <p:spPr>
          <a:xfrm>
            <a:off x="282930" y="252126"/>
            <a:ext cx="3767655" cy="499915"/>
          </a:xfrm>
          <a:prstGeom prst="rect">
            <a:avLst/>
          </a:prstGeom>
        </p:spPr>
      </p:pic>
      <p:sp>
        <p:nvSpPr>
          <p:cNvPr id="3" name="Marcador de número de diapositiva 2">
            <a:extLst>
              <a:ext uri="{FF2B5EF4-FFF2-40B4-BE49-F238E27FC236}">
                <a16:creationId xmlns:a16="http://schemas.microsoft.com/office/drawing/2014/main" id="{B8FDF9E7-536E-4D90-8244-E210F55FAFD3}"/>
              </a:ext>
            </a:extLst>
          </p:cNvPr>
          <p:cNvSpPr>
            <a:spLocks noGrp="1"/>
          </p:cNvSpPr>
          <p:nvPr>
            <p:ph type="sldNum" sz="quarter" idx="12"/>
          </p:nvPr>
        </p:nvSpPr>
        <p:spPr/>
        <p:txBody>
          <a:bodyPr/>
          <a:lstStyle/>
          <a:p>
            <a:fld id="{E7952FB4-4700-F747-B29E-62F56B1C72CB}" type="slidenum">
              <a:rPr lang="es-ES" smtClean="0"/>
              <a:t>16</a:t>
            </a:fld>
            <a:endParaRPr lang="es-ES"/>
          </a:p>
        </p:txBody>
      </p:sp>
    </p:spTree>
    <p:extLst>
      <p:ext uri="{BB962C8B-B14F-4D97-AF65-F5344CB8AC3E}">
        <p14:creationId xmlns:p14="http://schemas.microsoft.com/office/powerpoint/2010/main" val="3745133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194488"/>
            <a:ext cx="5009485" cy="769441"/>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Revalidar los certificados de suficiencia</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1 Marcador de contenido">
            <a:extLst>
              <a:ext uri="{FF2B5EF4-FFF2-40B4-BE49-F238E27FC236}">
                <a16:creationId xmlns:a16="http://schemas.microsoft.com/office/drawing/2014/main" id="{D63E27C1-1790-4712-8BD2-74778B5B8A37}"/>
              </a:ext>
            </a:extLst>
          </p:cNvPr>
          <p:cNvSpPr txBox="1">
            <a:spLocks/>
          </p:cNvSpPr>
          <p:nvPr/>
        </p:nvSpPr>
        <p:spPr bwMode="auto">
          <a:xfrm>
            <a:off x="3667386" y="3517098"/>
            <a:ext cx="6553049" cy="2334530"/>
          </a:xfrm>
          <a:prstGeom prst="rect">
            <a:avLst/>
          </a:prstGeom>
          <a:solidFill>
            <a:srgbClr val="FFFF99"/>
          </a:solidFill>
          <a:ln w="9525">
            <a:solidFill>
              <a:srgbClr val="FF0000"/>
            </a:solidFill>
            <a:miter lim="800000"/>
            <a:headEnd/>
            <a:tailEnd/>
          </a:ln>
          <a:effectLst>
            <a:outerShdw blurRad="50800" dist="38100" dir="5400000" algn="t" rotWithShape="0">
              <a:prstClr val="black">
                <a:alpha val="40000"/>
              </a:prstClr>
            </a:outerShdw>
          </a:effectLst>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tx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tx1"/>
                </a:solidFill>
                <a:latin typeface="+mn-lt"/>
              </a:defRPr>
            </a:lvl2pPr>
            <a:lvl3pPr marL="1184275" indent="-228600" algn="l" rtl="0" eaLnBrk="0" fontAlgn="base" hangingPunct="0">
              <a:spcBef>
                <a:spcPct val="20000"/>
              </a:spcBef>
              <a:spcAft>
                <a:spcPct val="0"/>
              </a:spcAft>
              <a:buClr>
                <a:srgbClr val="FFAB57"/>
              </a:buClr>
              <a:buChar char="•"/>
              <a:defRPr>
                <a:solidFill>
                  <a:schemeClr val="tx1"/>
                </a:solidFill>
                <a:latin typeface="+mn-lt"/>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tx1"/>
                </a:solidFill>
                <a:latin typeface="+mn-lt"/>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tx1"/>
                </a:solidFill>
                <a:latin typeface="+mn-lt"/>
              </a:defRPr>
            </a:lvl5pPr>
            <a:lvl6pPr marL="2514600" indent="-228600" algn="l" rtl="0" fontAlgn="base">
              <a:spcBef>
                <a:spcPct val="20000"/>
              </a:spcBef>
              <a:spcAft>
                <a:spcPct val="0"/>
              </a:spcAft>
              <a:buClr>
                <a:srgbClr val="FFAB57"/>
              </a:buClr>
              <a:buChar char="-"/>
              <a:defRPr>
                <a:solidFill>
                  <a:schemeClr val="tx1"/>
                </a:solidFill>
                <a:latin typeface="+mn-lt"/>
              </a:defRPr>
            </a:lvl6pPr>
            <a:lvl7pPr marL="2971800" indent="-228600" algn="l" rtl="0" fontAlgn="base">
              <a:spcBef>
                <a:spcPct val="20000"/>
              </a:spcBef>
              <a:spcAft>
                <a:spcPct val="0"/>
              </a:spcAft>
              <a:buClr>
                <a:srgbClr val="FFAB57"/>
              </a:buClr>
              <a:buChar char="-"/>
              <a:defRPr>
                <a:solidFill>
                  <a:schemeClr val="tx1"/>
                </a:solidFill>
                <a:latin typeface="+mn-lt"/>
              </a:defRPr>
            </a:lvl7pPr>
            <a:lvl8pPr marL="3429000" indent="-228600" algn="l" rtl="0" fontAlgn="base">
              <a:spcBef>
                <a:spcPct val="20000"/>
              </a:spcBef>
              <a:spcAft>
                <a:spcPct val="0"/>
              </a:spcAft>
              <a:buClr>
                <a:srgbClr val="FFAB57"/>
              </a:buClr>
              <a:buChar char="-"/>
              <a:defRPr>
                <a:solidFill>
                  <a:schemeClr val="tx1"/>
                </a:solidFill>
                <a:latin typeface="+mn-lt"/>
              </a:defRPr>
            </a:lvl8pPr>
            <a:lvl9pPr marL="3886200" indent="-228600" algn="l" rtl="0" fontAlgn="base">
              <a:spcBef>
                <a:spcPct val="20000"/>
              </a:spcBef>
              <a:spcAft>
                <a:spcPct val="0"/>
              </a:spcAft>
              <a:buClr>
                <a:srgbClr val="FFAB57"/>
              </a:buClr>
              <a:buChar char="-"/>
              <a:defRPr>
                <a:solidFill>
                  <a:schemeClr val="tx1"/>
                </a:solidFill>
                <a:latin typeface="+mn-lt"/>
              </a:defRPr>
            </a:lvl9pPr>
          </a:lstStyle>
          <a:p>
            <a:pPr marL="0" marR="0" lvl="0" indent="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None/>
              <a:tabLst/>
              <a:defRPr/>
            </a:pPr>
            <a:r>
              <a:rPr kumimoji="0" lang="es-ES" sz="2800" b="1" i="0" u="none" strike="noStrike" kern="0" cap="none" spc="0" normalizeH="0" baseline="0" noProof="0">
                <a:ln>
                  <a:noFill/>
                </a:ln>
                <a:solidFill>
                  <a:srgbClr val="333333"/>
                </a:solidFill>
                <a:effectLst/>
                <a:uLnTx/>
                <a:uFillTx/>
                <a:latin typeface="Calibri" pitchFamily="34" charset="0"/>
                <a:ea typeface="+mn-ea"/>
                <a:cs typeface="Calibri" pitchFamily="34" charset="0"/>
              </a:rPr>
              <a:t>Los certificados de suficiencia relacionados con los buques tanque (</a:t>
            </a:r>
            <a:r>
              <a:rPr kumimoji="0" lang="es-ES" sz="2800" b="1" i="0" u="none" strike="noStrike" kern="0" cap="none" spc="0" normalizeH="0" baseline="0" noProof="0">
                <a:ln>
                  <a:noFill/>
                </a:ln>
                <a:solidFill>
                  <a:srgbClr val="333333"/>
                </a:solidFill>
                <a:effectLst>
                  <a:outerShdw blurRad="38100" dist="38100" dir="2700000" algn="tl">
                    <a:srgbClr val="000000">
                      <a:alpha val="43137"/>
                    </a:srgbClr>
                  </a:outerShdw>
                </a:effectLst>
                <a:uLnTx/>
                <a:uFillTx/>
                <a:latin typeface="Calibri" pitchFamily="34" charset="0"/>
                <a:ea typeface="+mn-ea"/>
                <a:cs typeface="Calibri" pitchFamily="34" charset="0"/>
              </a:rPr>
              <a:t>Anexo V STCW</a:t>
            </a:r>
            <a:r>
              <a:rPr kumimoji="0" lang="es-ES" sz="2800" b="1" i="0" u="none" strike="noStrike" kern="0" cap="none" spc="0" normalizeH="0" baseline="0" noProof="0">
                <a:ln>
                  <a:noFill/>
                </a:ln>
                <a:solidFill>
                  <a:srgbClr val="333333"/>
                </a:solidFill>
                <a:effectLst/>
                <a:uLnTx/>
                <a:uFillTx/>
                <a:latin typeface="Calibri" pitchFamily="34" charset="0"/>
                <a:ea typeface="+mn-ea"/>
                <a:cs typeface="Calibri" pitchFamily="34" charset="0"/>
              </a:rPr>
              <a:t>) y  los certificados de suficiencia de Formación en Seguridad (</a:t>
            </a:r>
            <a:r>
              <a:rPr kumimoji="0" lang="es-ES" sz="2800" b="1" i="0" u="none" strike="noStrike" kern="0" cap="none" spc="0" normalizeH="0" baseline="0" noProof="0">
                <a:ln>
                  <a:noFill/>
                </a:ln>
                <a:solidFill>
                  <a:srgbClr val="333333"/>
                </a:solidFill>
                <a:effectLst>
                  <a:outerShdw blurRad="38100" dist="38100" dir="2700000" algn="tl">
                    <a:srgbClr val="000000">
                      <a:alpha val="43137"/>
                    </a:srgbClr>
                  </a:outerShdw>
                </a:effectLst>
                <a:uLnTx/>
                <a:uFillTx/>
                <a:latin typeface="Calibri" pitchFamily="34" charset="0"/>
                <a:ea typeface="+mn-ea"/>
                <a:cs typeface="Calibri" pitchFamily="34" charset="0"/>
              </a:rPr>
              <a:t>Anexo VI STCW</a:t>
            </a:r>
            <a:r>
              <a:rPr kumimoji="0" lang="es-ES" sz="2800" b="1" i="0" u="none" strike="noStrike" kern="0" cap="none" spc="0" normalizeH="0" baseline="0" noProof="0">
                <a:ln>
                  <a:noFill/>
                </a:ln>
                <a:solidFill>
                  <a:srgbClr val="333333"/>
                </a:solidFill>
                <a:effectLst/>
                <a:uLnTx/>
                <a:uFillTx/>
                <a:latin typeface="Calibri" pitchFamily="34" charset="0"/>
                <a:ea typeface="+mn-ea"/>
                <a:cs typeface="Calibri" pitchFamily="34" charset="0"/>
              </a:rPr>
              <a:t>), tienen una  caducidad de 5 años.</a:t>
            </a:r>
          </a:p>
          <a:p>
            <a:pPr marL="0" marR="0" lvl="0" indent="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None/>
              <a:tabLst/>
              <a:defRPr/>
            </a:pPr>
            <a:endParaRPr kumimoji="0" lang="es-ES" sz="1800" b="0" i="0" u="none" strike="noStrike" kern="0" cap="none" spc="0" normalizeH="0" baseline="0" noProof="0">
              <a:ln>
                <a:noFill/>
              </a:ln>
              <a:solidFill>
                <a:srgbClr val="333333"/>
              </a:solidFill>
              <a:effectLst/>
              <a:uLnTx/>
              <a:uFillTx/>
              <a:latin typeface="verdana"/>
              <a:ea typeface="+mn-ea"/>
              <a:cs typeface="+mn-cs"/>
            </a:endParaRPr>
          </a:p>
          <a:p>
            <a:pPr marL="0" marR="0" lvl="0" indent="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None/>
              <a:tabLst/>
              <a:defRPr/>
            </a:pPr>
            <a:endParaRPr kumimoji="0" lang="es-ES" sz="1800" b="1" i="0" u="none" strike="noStrike" kern="0" cap="none" spc="0" normalizeH="0" baseline="0" noProof="0" dirty="0">
              <a:ln>
                <a:noFill/>
              </a:ln>
              <a:solidFill>
                <a:srgbClr val="000000"/>
              </a:solidFill>
              <a:effectLst/>
              <a:uLnTx/>
              <a:uFillTx/>
              <a:latin typeface="Verdana"/>
              <a:ea typeface="+mn-ea"/>
              <a:cs typeface="+mn-cs"/>
            </a:endParaRPr>
          </a:p>
        </p:txBody>
      </p:sp>
      <p:pic>
        <p:nvPicPr>
          <p:cNvPr id="8" name="Picture 3">
            <a:extLst>
              <a:ext uri="{FF2B5EF4-FFF2-40B4-BE49-F238E27FC236}">
                <a16:creationId xmlns:a16="http://schemas.microsoft.com/office/drawing/2014/main" id="{A97259FA-15E1-42BC-BAA8-BFF6F52CAE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83657" y="2079794"/>
            <a:ext cx="1448468" cy="14443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9" name="Picture 4">
            <a:extLst>
              <a:ext uri="{FF2B5EF4-FFF2-40B4-BE49-F238E27FC236}">
                <a16:creationId xmlns:a16="http://schemas.microsoft.com/office/drawing/2014/main" id="{AC51EF4C-4A9E-4AFE-A564-0394ECB3006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83142" y="3238212"/>
            <a:ext cx="1649413"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3 Rectángulo">
            <a:extLst>
              <a:ext uri="{FF2B5EF4-FFF2-40B4-BE49-F238E27FC236}">
                <a16:creationId xmlns:a16="http://schemas.microsoft.com/office/drawing/2014/main" id="{C1870F73-DCA2-4186-AF86-115E99BA27CA}"/>
              </a:ext>
            </a:extLst>
          </p:cNvPr>
          <p:cNvSpPr/>
          <p:nvPr/>
        </p:nvSpPr>
        <p:spPr>
          <a:xfrm rot="21275552">
            <a:off x="354041" y="995336"/>
            <a:ext cx="8110226" cy="1938992"/>
          </a:xfrm>
          <a:prstGeom prst="rect">
            <a:avLst/>
          </a:prstGeom>
          <a:solidFill>
            <a:srgbClr val="006699"/>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p>
            <a:pPr marL="0" marR="0" lvl="0" indent="0" algn="just" defTabSz="914400" eaLnBrk="1" fontAlgn="base" latinLnBrk="0" hangingPunct="1">
              <a:lnSpc>
                <a:spcPct val="100000"/>
              </a:lnSpc>
              <a:spcBef>
                <a:spcPct val="20000"/>
              </a:spcBef>
              <a:spcAft>
                <a:spcPct val="0"/>
              </a:spcAft>
              <a:buClrTx/>
              <a:buSzTx/>
              <a:buFontTx/>
              <a:buNone/>
              <a:tabLst/>
              <a:defRPr/>
            </a:pPr>
            <a:r>
              <a:rPr kumimoji="0" lang="es-ES" sz="2400" b="1" i="0" u="none" strike="noStrike" kern="0" cap="none" spc="0" normalizeH="0" baseline="0" noProof="0" dirty="0">
                <a:ln>
                  <a:noFill/>
                </a:ln>
                <a:solidFill>
                  <a:srgbClr val="FFFFFF"/>
                </a:solidFill>
                <a:effectLst/>
                <a:uLnTx/>
                <a:uFillTx/>
                <a:latin typeface="Verdana"/>
                <a:ea typeface="+mn-ea"/>
                <a:cs typeface="Calibri" pitchFamily="34" charset="0"/>
              </a:rPr>
              <a:t>Resolución de 2 de febrero de 2017, de la Dirección General de la Marina Mercante, por la que se desarrolla el procedimiento de revalidación de los certificados de suficiencia del Convenio sobre normas de formación, titulación y guardia para la gente de mar (STCW).</a:t>
            </a:r>
          </a:p>
        </p:txBody>
      </p:sp>
      <p:pic>
        <p:nvPicPr>
          <p:cNvPr id="11" name="Picture 2">
            <a:extLst>
              <a:ext uri="{FF2B5EF4-FFF2-40B4-BE49-F238E27FC236}">
                <a16:creationId xmlns:a16="http://schemas.microsoft.com/office/drawing/2014/main" id="{25721C92-CC21-488D-8A1A-974D1E90BA6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0871091">
            <a:off x="-43593" y="5030469"/>
            <a:ext cx="3415005" cy="118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upo 12">
            <a:extLst>
              <a:ext uri="{FF2B5EF4-FFF2-40B4-BE49-F238E27FC236}">
                <a16:creationId xmlns:a16="http://schemas.microsoft.com/office/drawing/2014/main" id="{AA96E389-38B4-470F-A002-177473F8CF18}"/>
              </a:ext>
            </a:extLst>
          </p:cNvPr>
          <p:cNvGrpSpPr/>
          <p:nvPr/>
        </p:nvGrpSpPr>
        <p:grpSpPr>
          <a:xfrm>
            <a:off x="484974" y="357167"/>
            <a:ext cx="3734462" cy="369332"/>
            <a:chOff x="484974" y="357167"/>
            <a:chExt cx="3734462" cy="369332"/>
          </a:xfrm>
        </p:grpSpPr>
        <p:sp>
          <p:nvSpPr>
            <p:cNvPr id="15" name="Rectángulo 14">
              <a:extLst>
                <a:ext uri="{FF2B5EF4-FFF2-40B4-BE49-F238E27FC236}">
                  <a16:creationId xmlns:a16="http://schemas.microsoft.com/office/drawing/2014/main" id="{1B69F0CC-4D93-4458-9612-0FBD4549ED83}"/>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6" name="Imagen 15">
              <a:extLst>
                <a:ext uri="{FF2B5EF4-FFF2-40B4-BE49-F238E27FC236}">
                  <a16:creationId xmlns:a16="http://schemas.microsoft.com/office/drawing/2014/main" id="{C41C0576-C817-4E63-81D5-A349CAD7724A}"/>
                </a:ext>
              </a:extLst>
            </p:cNvPr>
            <p:cNvPicPr>
              <a:picLocks noChangeAspect="1"/>
            </p:cNvPicPr>
            <p:nvPr/>
          </p:nvPicPr>
          <p:blipFill>
            <a:blip r:embed="rId7"/>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38118884-7F38-49AB-9DC4-66EF8D3AC46D}"/>
              </a:ext>
            </a:extLst>
          </p:cNvPr>
          <p:cNvSpPr>
            <a:spLocks noGrp="1"/>
          </p:cNvSpPr>
          <p:nvPr>
            <p:ph type="sldNum" sz="quarter" idx="12"/>
          </p:nvPr>
        </p:nvSpPr>
        <p:spPr/>
        <p:txBody>
          <a:bodyPr/>
          <a:lstStyle/>
          <a:p>
            <a:fld id="{E7952FB4-4700-F747-B29E-62F56B1C72CB}" type="slidenum">
              <a:rPr lang="es-ES" smtClean="0"/>
              <a:t>17</a:t>
            </a:fld>
            <a:endParaRPr lang="es-ES"/>
          </a:p>
        </p:txBody>
      </p:sp>
    </p:spTree>
    <p:extLst>
      <p:ext uri="{BB962C8B-B14F-4D97-AF65-F5344CB8AC3E}">
        <p14:creationId xmlns:p14="http://schemas.microsoft.com/office/powerpoint/2010/main" val="2192104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3683726" y="169135"/>
            <a:ext cx="8203223" cy="769441"/>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Tabla de revalidaciones de los certificados de suficiencia del Convenio STCW Enmendado</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7" name="Picture 2">
            <a:extLst>
              <a:ext uri="{FF2B5EF4-FFF2-40B4-BE49-F238E27FC236}">
                <a16:creationId xmlns:a16="http://schemas.microsoft.com/office/drawing/2014/main" id="{8FFCB08A-635B-42C8-B867-F719AD8432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4015" y="963750"/>
            <a:ext cx="9156157" cy="594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7 Flecha derecha">
            <a:extLst>
              <a:ext uri="{FF2B5EF4-FFF2-40B4-BE49-F238E27FC236}">
                <a16:creationId xmlns:a16="http://schemas.microsoft.com/office/drawing/2014/main" id="{32E3E2E0-4778-40CC-9CF1-4042A72205C3}"/>
              </a:ext>
            </a:extLst>
          </p:cNvPr>
          <p:cNvSpPr/>
          <p:nvPr/>
        </p:nvSpPr>
        <p:spPr bwMode="auto">
          <a:xfrm>
            <a:off x="6817688" y="3321819"/>
            <a:ext cx="978408" cy="484632"/>
          </a:xfrm>
          <a:prstGeom prst="rightArrow">
            <a:avLst/>
          </a:prstGeom>
          <a:noFill/>
          <a:ln w="9525" cap="flat" cmpd="sng" algn="ctr">
            <a:noFill/>
            <a:prstDash val="solid"/>
            <a:round/>
            <a:headEnd type="none" w="med" len="med"/>
            <a:tailEnd type="none" w="med" len="med"/>
          </a:ln>
          <a:effectLst/>
        </p:spPr>
        <p:txBody>
          <a:bodyPr vert="horz" wrap="square" lIns="93600" tIns="46800" rIns="93600" bIns="46800" numCol="1" rtlCol="0" anchor="t" anchorCtr="0" compatLnSpc="1">
            <a:prstTxWarp prst="textNoShape">
              <a:avLst/>
            </a:prstTxWarp>
          </a:bodyPr>
          <a:lstStyle/>
          <a:p>
            <a:pPr fontAlgn="base">
              <a:spcBef>
                <a:spcPct val="20000"/>
              </a:spcBef>
              <a:spcAft>
                <a:spcPct val="0"/>
              </a:spcAft>
            </a:pPr>
            <a:endParaRPr lang="es-ES">
              <a:solidFill>
                <a:srgbClr val="000000"/>
              </a:solidFill>
              <a:latin typeface="Verdana"/>
            </a:endParaRPr>
          </a:p>
        </p:txBody>
      </p:sp>
      <p:grpSp>
        <p:nvGrpSpPr>
          <p:cNvPr id="8" name="Grupo 7">
            <a:extLst>
              <a:ext uri="{FF2B5EF4-FFF2-40B4-BE49-F238E27FC236}">
                <a16:creationId xmlns:a16="http://schemas.microsoft.com/office/drawing/2014/main" id="{01212EDD-D5CF-4F28-92F8-C9497890EBB7}"/>
              </a:ext>
            </a:extLst>
          </p:cNvPr>
          <p:cNvGrpSpPr/>
          <p:nvPr/>
        </p:nvGrpSpPr>
        <p:grpSpPr>
          <a:xfrm>
            <a:off x="484974" y="357167"/>
            <a:ext cx="3734462" cy="369332"/>
            <a:chOff x="484974" y="357167"/>
            <a:chExt cx="3734462" cy="369332"/>
          </a:xfrm>
        </p:grpSpPr>
        <p:sp>
          <p:nvSpPr>
            <p:cNvPr id="9" name="Rectángulo 8">
              <a:extLst>
                <a:ext uri="{FF2B5EF4-FFF2-40B4-BE49-F238E27FC236}">
                  <a16:creationId xmlns:a16="http://schemas.microsoft.com/office/drawing/2014/main" id="{FAFF9C80-D19B-431E-BB40-65705E7C9CF1}"/>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0" name="Imagen 9">
              <a:extLst>
                <a:ext uri="{FF2B5EF4-FFF2-40B4-BE49-F238E27FC236}">
                  <a16:creationId xmlns:a16="http://schemas.microsoft.com/office/drawing/2014/main" id="{CCF6E207-1AF4-4BA2-BD02-447B40DF323F}"/>
                </a:ext>
              </a:extLst>
            </p:cNvPr>
            <p:cNvPicPr>
              <a:picLocks noChangeAspect="1"/>
            </p:cNvPicPr>
            <p:nvPr/>
          </p:nvPicPr>
          <p:blipFill>
            <a:blip r:embed="rId4"/>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27C03217-0F14-43C2-AFB5-1A87157C86EC}"/>
              </a:ext>
            </a:extLst>
          </p:cNvPr>
          <p:cNvSpPr>
            <a:spLocks noGrp="1"/>
          </p:cNvSpPr>
          <p:nvPr>
            <p:ph type="sldNum" sz="quarter" idx="12"/>
          </p:nvPr>
        </p:nvSpPr>
        <p:spPr/>
        <p:txBody>
          <a:bodyPr/>
          <a:lstStyle/>
          <a:p>
            <a:fld id="{E7952FB4-4700-F747-B29E-62F56B1C72CB}" type="slidenum">
              <a:rPr lang="es-ES" smtClean="0"/>
              <a:t>18</a:t>
            </a:fld>
            <a:endParaRPr lang="es-ES"/>
          </a:p>
        </p:txBody>
      </p:sp>
    </p:spTree>
    <p:extLst>
      <p:ext uri="{BB962C8B-B14F-4D97-AF65-F5344CB8AC3E}">
        <p14:creationId xmlns:p14="http://schemas.microsoft.com/office/powerpoint/2010/main" val="434014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Revalidación certificados del Anexo VI</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1 Marcador de contenido">
            <a:extLst>
              <a:ext uri="{FF2B5EF4-FFF2-40B4-BE49-F238E27FC236}">
                <a16:creationId xmlns:a16="http://schemas.microsoft.com/office/drawing/2014/main" id="{D26445C0-CE26-4AB6-9C76-FA625DC6D452}"/>
              </a:ext>
            </a:extLst>
          </p:cNvPr>
          <p:cNvSpPr txBox="1">
            <a:spLocks/>
          </p:cNvSpPr>
          <p:nvPr/>
        </p:nvSpPr>
        <p:spPr bwMode="auto">
          <a:xfrm>
            <a:off x="1456511" y="1016817"/>
            <a:ext cx="8320377" cy="1782990"/>
          </a:xfrm>
          <a:prstGeom prst="rect">
            <a:avLst/>
          </a:prstGeom>
          <a:solidFill>
            <a:srgbClr val="006699"/>
          </a:solidFill>
          <a:ln w="12700" cap="flat" cmpd="sng" algn="ctr">
            <a:solidFill>
              <a:srgbClr val="006699">
                <a:shade val="50000"/>
              </a:srgbClr>
            </a:solidFill>
            <a:prstDash val="solid"/>
            <a:miter lim="800000"/>
            <a:headEnd/>
            <a:tailEnd/>
          </a:ln>
          <a:effectLst/>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q"/>
              <a:tabLst/>
              <a:defRPr/>
            </a:pPr>
            <a:r>
              <a:rPr kumimoji="0" lang="es-ES" sz="2200" b="1" i="0" u="none" strike="noStrike" kern="0" cap="none" spc="0" normalizeH="0" baseline="0" noProof="0">
                <a:ln>
                  <a:noFill/>
                </a:ln>
                <a:solidFill>
                  <a:srgbClr val="FFFFFF"/>
                </a:solidFill>
                <a:effectLst/>
                <a:uLnTx/>
                <a:uFillTx/>
                <a:latin typeface="Calibri" pitchFamily="34" charset="0"/>
                <a:ea typeface="+mn-ea"/>
                <a:cs typeface="Calibri" pitchFamily="34" charset="0"/>
              </a:rPr>
              <a:t>Formación Básica en Seguridad </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q"/>
              <a:tabLst/>
              <a:defRPr/>
            </a:pPr>
            <a:r>
              <a:rPr kumimoji="0" lang="es-ES" sz="2200" b="1" i="0" u="none" strike="noStrike" kern="0" cap="none" spc="0" normalizeH="0" baseline="0" noProof="0">
                <a:ln>
                  <a:noFill/>
                </a:ln>
                <a:solidFill>
                  <a:srgbClr val="FFFFFF"/>
                </a:solidFill>
                <a:effectLst/>
                <a:uLnTx/>
                <a:uFillTx/>
                <a:latin typeface="Calibri" pitchFamily="34" charset="0"/>
                <a:ea typeface="+mn-ea"/>
                <a:cs typeface="Calibri" pitchFamily="34" charset="0"/>
              </a:rPr>
              <a:t>Embarcaciones de Supervivencia y Botes de Rescate No Rápidos </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q"/>
              <a:tabLst/>
              <a:defRPr/>
            </a:pPr>
            <a:r>
              <a:rPr kumimoji="0" lang="es-ES" sz="2200" b="1" i="0" u="none" strike="noStrike" kern="0" cap="none" spc="0" normalizeH="0" baseline="0" noProof="0">
                <a:ln>
                  <a:noFill/>
                </a:ln>
                <a:solidFill>
                  <a:srgbClr val="FFFFFF"/>
                </a:solidFill>
                <a:effectLst/>
                <a:uLnTx/>
                <a:uFillTx/>
                <a:latin typeface="Calibri" pitchFamily="34" charset="0"/>
                <a:ea typeface="+mn-ea"/>
                <a:cs typeface="Calibri" pitchFamily="34" charset="0"/>
              </a:rPr>
              <a:t>Botes de Rescate Rápidos </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q"/>
              <a:tabLst/>
              <a:defRPr/>
            </a:pPr>
            <a:r>
              <a:rPr kumimoji="0" lang="es-ES" sz="2200" b="1" i="0" u="none" strike="noStrike" kern="0" cap="none" spc="0" normalizeH="0" baseline="0" noProof="0">
                <a:ln>
                  <a:noFill/>
                </a:ln>
                <a:solidFill>
                  <a:srgbClr val="FFFFFF"/>
                </a:solidFill>
                <a:effectLst/>
                <a:uLnTx/>
                <a:uFillTx/>
                <a:latin typeface="Calibri" pitchFamily="34" charset="0"/>
                <a:ea typeface="+mn-ea"/>
                <a:cs typeface="Calibri" pitchFamily="34" charset="0"/>
              </a:rPr>
              <a:t>Avanzado en Lucha Contra Incendios</a:t>
            </a:r>
            <a:endParaRPr kumimoji="0" lang="es-ES" sz="2200" b="1" i="0" u="none" strike="noStrike" kern="0" cap="none" spc="0" normalizeH="0" baseline="0" noProof="0" dirty="0">
              <a:ln>
                <a:noFill/>
              </a:ln>
              <a:solidFill>
                <a:srgbClr val="FFFFFF"/>
              </a:solidFill>
              <a:effectLst/>
              <a:uLnTx/>
              <a:uFillTx/>
              <a:latin typeface="Calibri" pitchFamily="34" charset="0"/>
              <a:ea typeface="+mn-ea"/>
              <a:cs typeface="Calibri" pitchFamily="34" charset="0"/>
            </a:endParaRPr>
          </a:p>
        </p:txBody>
      </p:sp>
      <p:sp>
        <p:nvSpPr>
          <p:cNvPr id="8" name="4 Rectángulo">
            <a:extLst>
              <a:ext uri="{FF2B5EF4-FFF2-40B4-BE49-F238E27FC236}">
                <a16:creationId xmlns:a16="http://schemas.microsoft.com/office/drawing/2014/main" id="{CE8FC56A-0DC2-466B-8E30-55DA8F610404}"/>
              </a:ext>
            </a:extLst>
          </p:cNvPr>
          <p:cNvSpPr/>
          <p:nvPr/>
        </p:nvSpPr>
        <p:spPr>
          <a:xfrm>
            <a:off x="719035" y="3744603"/>
            <a:ext cx="2268602" cy="1200329"/>
          </a:xfrm>
          <a:prstGeom prst="rect">
            <a:avLst/>
          </a:prstGeom>
          <a:solidFill>
            <a:srgbClr val="FF66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s-ES" sz="2400" b="1" i="0" u="none" strike="noStrike" kern="0" cap="none" spc="0" normalizeH="0" baseline="0" noProof="0" dirty="0">
                <a:ln>
                  <a:noFill/>
                </a:ln>
                <a:solidFill>
                  <a:srgbClr val="FFFFFF"/>
                </a:solidFill>
                <a:effectLst/>
                <a:uLnTx/>
                <a:uFillTx/>
                <a:latin typeface="Verdana"/>
                <a:ea typeface="+mn-ea"/>
                <a:cs typeface="Calibri" pitchFamily="34" charset="0"/>
              </a:rPr>
              <a:t>ACREDITAR LA COMPETENCIA PROFESIONAL</a:t>
            </a:r>
          </a:p>
        </p:txBody>
      </p:sp>
      <p:sp>
        <p:nvSpPr>
          <p:cNvPr id="9" name="5 Rectángulo">
            <a:extLst>
              <a:ext uri="{FF2B5EF4-FFF2-40B4-BE49-F238E27FC236}">
                <a16:creationId xmlns:a16="http://schemas.microsoft.com/office/drawing/2014/main" id="{6F6317D5-0D0C-492F-8D9F-618886C59672}"/>
              </a:ext>
            </a:extLst>
          </p:cNvPr>
          <p:cNvSpPr/>
          <p:nvPr/>
        </p:nvSpPr>
        <p:spPr>
          <a:xfrm>
            <a:off x="3543846" y="3202557"/>
            <a:ext cx="3793026" cy="36933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s-ES" sz="1800" b="1" i="0" u="none" strike="noStrike" kern="0" cap="none" spc="0" normalizeH="0" baseline="0" noProof="0" dirty="0">
                <a:ln>
                  <a:noFill/>
                </a:ln>
                <a:solidFill>
                  <a:srgbClr val="000000"/>
                </a:solidFill>
                <a:effectLst/>
                <a:uLnTx/>
                <a:uFillTx/>
                <a:latin typeface="Verdana"/>
                <a:ea typeface="+mn-ea"/>
                <a:cs typeface="+mn-cs"/>
              </a:rPr>
              <a:t>a) Experiencia y curso MCR </a:t>
            </a:r>
          </a:p>
        </p:txBody>
      </p:sp>
      <p:sp>
        <p:nvSpPr>
          <p:cNvPr id="10" name="6 Rectángulo">
            <a:extLst>
              <a:ext uri="{FF2B5EF4-FFF2-40B4-BE49-F238E27FC236}">
                <a16:creationId xmlns:a16="http://schemas.microsoft.com/office/drawing/2014/main" id="{DB81D540-40B2-4870-878A-E045D2370847}"/>
              </a:ext>
            </a:extLst>
          </p:cNvPr>
          <p:cNvSpPr/>
          <p:nvPr/>
        </p:nvSpPr>
        <p:spPr>
          <a:xfrm>
            <a:off x="3543846" y="4859239"/>
            <a:ext cx="1923148" cy="369332"/>
          </a:xfrm>
          <a:prstGeom prst="rect">
            <a:avLst/>
          </a:prstGeom>
          <a:gradFill rotWithShape="1">
            <a:gsLst>
              <a:gs pos="0">
                <a:srgbClr val="E75C00">
                  <a:shade val="51000"/>
                  <a:satMod val="130000"/>
                </a:srgbClr>
              </a:gs>
              <a:gs pos="80000">
                <a:srgbClr val="E75C00">
                  <a:shade val="93000"/>
                  <a:satMod val="130000"/>
                </a:srgbClr>
              </a:gs>
              <a:gs pos="100000">
                <a:srgbClr val="E75C00">
                  <a:shade val="94000"/>
                  <a:satMod val="135000"/>
                </a:srgbClr>
              </a:gs>
            </a:gsLst>
            <a:lin ang="16200000" scaled="0"/>
          </a:gradFill>
          <a:ln w="9525" cap="flat" cmpd="sng" algn="ctr">
            <a:solidFill>
              <a:srgbClr val="E75C00">
                <a:shade val="95000"/>
                <a:satMod val="105000"/>
              </a:srgbClr>
            </a:solidFill>
            <a:prstDash val="solid"/>
          </a:ln>
          <a:effectLst>
            <a:outerShdw blurRad="40000" dist="23000" dir="5400000" rotWithShape="0">
              <a:srgbClr val="000000">
                <a:alpha val="35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Verdana"/>
                <a:ea typeface="+mn-ea"/>
                <a:cs typeface="+mn-cs"/>
              </a:rPr>
              <a:t>b) Curso MCC </a:t>
            </a:r>
          </a:p>
        </p:txBody>
      </p:sp>
      <p:pic>
        <p:nvPicPr>
          <p:cNvPr id="11" name="Picture 3">
            <a:extLst>
              <a:ext uri="{FF2B5EF4-FFF2-40B4-BE49-F238E27FC236}">
                <a16:creationId xmlns:a16="http://schemas.microsoft.com/office/drawing/2014/main" id="{F4757C5E-377F-4EF0-A1B7-B7208C8B16A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62701" y="2920366"/>
            <a:ext cx="2526163" cy="2091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7 Flecha derecha">
            <a:extLst>
              <a:ext uri="{FF2B5EF4-FFF2-40B4-BE49-F238E27FC236}">
                <a16:creationId xmlns:a16="http://schemas.microsoft.com/office/drawing/2014/main" id="{008FBF81-75BC-4DBF-8E0A-5AB8E2C3FE00}"/>
              </a:ext>
            </a:extLst>
          </p:cNvPr>
          <p:cNvSpPr/>
          <p:nvPr/>
        </p:nvSpPr>
        <p:spPr bwMode="auto">
          <a:xfrm>
            <a:off x="2315606" y="4264613"/>
            <a:ext cx="978408" cy="484632"/>
          </a:xfrm>
          <a:prstGeom prst="rightArrow">
            <a:avLst/>
          </a:prstGeom>
          <a:noFill/>
          <a:ln w="9525" cap="flat" cmpd="sng" algn="ctr">
            <a:noFill/>
            <a:prstDash val="solid"/>
            <a:round/>
            <a:headEnd type="none" w="med" len="med"/>
            <a:tailEnd type="none" w="med" len="med"/>
          </a:ln>
          <a:effectLst/>
        </p:spPr>
        <p:txBody>
          <a:bodyPr vert="horz" wrap="square" lIns="93600" tIns="46800" rIns="93600" bIns="46800" numCol="1" rtlCol="0" anchor="t" anchorCtr="0" compatLnSpc="1">
            <a:prstTxWarp prst="textNoShape">
              <a:avLst/>
            </a:prstTxWarp>
          </a:bodyPr>
          <a:lstStyle/>
          <a:p>
            <a:pPr fontAlgn="base">
              <a:spcBef>
                <a:spcPct val="20000"/>
              </a:spcBef>
              <a:spcAft>
                <a:spcPct val="0"/>
              </a:spcAft>
            </a:pPr>
            <a:endParaRPr lang="es-ES">
              <a:solidFill>
                <a:srgbClr val="000000"/>
              </a:solidFill>
              <a:latin typeface="Verdana"/>
            </a:endParaRPr>
          </a:p>
        </p:txBody>
      </p:sp>
      <p:sp>
        <p:nvSpPr>
          <p:cNvPr id="15" name="8 Flecha derecha">
            <a:extLst>
              <a:ext uri="{FF2B5EF4-FFF2-40B4-BE49-F238E27FC236}">
                <a16:creationId xmlns:a16="http://schemas.microsoft.com/office/drawing/2014/main" id="{8E0C2A5A-D24B-4373-B5E7-76322EA114CC}"/>
              </a:ext>
            </a:extLst>
          </p:cNvPr>
          <p:cNvSpPr/>
          <p:nvPr/>
        </p:nvSpPr>
        <p:spPr bwMode="auto">
          <a:xfrm rot="20651234">
            <a:off x="2532601" y="3484714"/>
            <a:ext cx="981021" cy="358080"/>
          </a:xfrm>
          <a:prstGeom prst="rightArrow">
            <a:avLst/>
          </a:prstGeom>
          <a:solidFill>
            <a:srgbClr val="FFC000"/>
          </a:solidFill>
          <a:ln w="25400" cap="flat" cmpd="sng" algn="ctr">
            <a:solidFill>
              <a:srgbClr val="006699"/>
            </a:solidFill>
            <a:prstDash val="solid"/>
            <a:headEnd type="none" w="med" len="med"/>
            <a:tailEnd type="none" w="med" len="med"/>
          </a:ln>
          <a:effectLst/>
        </p:spPr>
        <p:txBody>
          <a:bodyPr vert="horz" wrap="square" lIns="93600" tIns="46800" rIns="93600" bIns="46800" numCol="1" rtlCol="0" anchor="t" anchorCtr="0" compatLnSpc="1">
            <a:prstTxWarp prst="textNoShape">
              <a:avLst/>
            </a:prstTxWarp>
          </a:bodyP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a:ln>
                <a:noFill/>
              </a:ln>
              <a:solidFill>
                <a:srgbClr val="000000"/>
              </a:solidFill>
              <a:effectLst/>
              <a:uLnTx/>
              <a:uFillTx/>
              <a:latin typeface="Verdana"/>
              <a:ea typeface="+mn-ea"/>
              <a:cs typeface="+mn-cs"/>
            </a:endParaRPr>
          </a:p>
        </p:txBody>
      </p:sp>
      <p:sp>
        <p:nvSpPr>
          <p:cNvPr id="16" name="11 Flecha derecha">
            <a:extLst>
              <a:ext uri="{FF2B5EF4-FFF2-40B4-BE49-F238E27FC236}">
                <a16:creationId xmlns:a16="http://schemas.microsoft.com/office/drawing/2014/main" id="{00895E9C-708D-4DBC-9311-62396BF5688C}"/>
              </a:ext>
            </a:extLst>
          </p:cNvPr>
          <p:cNvSpPr/>
          <p:nvPr/>
        </p:nvSpPr>
        <p:spPr bwMode="auto">
          <a:xfrm rot="861157">
            <a:off x="2584030" y="4730758"/>
            <a:ext cx="981021" cy="358080"/>
          </a:xfrm>
          <a:prstGeom prst="rightArrow">
            <a:avLst/>
          </a:prstGeom>
          <a:solidFill>
            <a:srgbClr val="FF6600">
              <a:lumMod val="20000"/>
              <a:lumOff val="80000"/>
            </a:srgbClr>
          </a:solidFill>
          <a:ln w="25400" cap="flat" cmpd="sng" algn="ctr">
            <a:solidFill>
              <a:srgbClr val="006699"/>
            </a:solidFill>
            <a:prstDash val="solid"/>
            <a:headEnd type="none" w="med" len="med"/>
            <a:tailEnd type="none" w="med" len="med"/>
          </a:ln>
          <a:effectLst/>
        </p:spPr>
        <p:txBody>
          <a:bodyPr vert="horz" wrap="square" lIns="93600" tIns="46800" rIns="93600" bIns="46800" numCol="1" rtlCol="0" anchor="t" anchorCtr="0" compatLnSpc="1">
            <a:prstTxWarp prst="textNoShape">
              <a:avLst/>
            </a:prstTxWarp>
          </a:bodyP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a:ln>
                <a:noFill/>
              </a:ln>
              <a:solidFill>
                <a:srgbClr val="000000"/>
              </a:solidFill>
              <a:effectLst/>
              <a:uLnTx/>
              <a:uFillTx/>
              <a:latin typeface="Verdana"/>
              <a:ea typeface="+mn-ea"/>
              <a:cs typeface="+mn-cs"/>
            </a:endParaRPr>
          </a:p>
        </p:txBody>
      </p:sp>
      <p:grpSp>
        <p:nvGrpSpPr>
          <p:cNvPr id="17" name="Grupo 16">
            <a:extLst>
              <a:ext uri="{FF2B5EF4-FFF2-40B4-BE49-F238E27FC236}">
                <a16:creationId xmlns:a16="http://schemas.microsoft.com/office/drawing/2014/main" id="{9E1A89D1-2714-452D-9877-A3CA59B2D1E5}"/>
              </a:ext>
            </a:extLst>
          </p:cNvPr>
          <p:cNvGrpSpPr/>
          <p:nvPr/>
        </p:nvGrpSpPr>
        <p:grpSpPr>
          <a:xfrm>
            <a:off x="484974" y="357167"/>
            <a:ext cx="3734462" cy="369332"/>
            <a:chOff x="484974" y="357167"/>
            <a:chExt cx="3734462" cy="369332"/>
          </a:xfrm>
        </p:grpSpPr>
        <p:sp>
          <p:nvSpPr>
            <p:cNvPr id="18" name="Rectángulo 17">
              <a:extLst>
                <a:ext uri="{FF2B5EF4-FFF2-40B4-BE49-F238E27FC236}">
                  <a16:creationId xmlns:a16="http://schemas.microsoft.com/office/drawing/2014/main" id="{E7BBFC44-831B-4EAB-BB9E-880281D48339}"/>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9" name="Imagen 18">
              <a:extLst>
                <a:ext uri="{FF2B5EF4-FFF2-40B4-BE49-F238E27FC236}">
                  <a16:creationId xmlns:a16="http://schemas.microsoft.com/office/drawing/2014/main" id="{A3FF231F-B69E-410A-BC9D-294405405135}"/>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C943B0F6-4DAE-408F-BF35-E5137F287B9F}"/>
              </a:ext>
            </a:extLst>
          </p:cNvPr>
          <p:cNvSpPr>
            <a:spLocks noGrp="1"/>
          </p:cNvSpPr>
          <p:nvPr>
            <p:ph type="sldNum" sz="quarter" idx="12"/>
          </p:nvPr>
        </p:nvSpPr>
        <p:spPr/>
        <p:txBody>
          <a:bodyPr/>
          <a:lstStyle/>
          <a:p>
            <a:fld id="{E7952FB4-4700-F747-B29E-62F56B1C72CB}" type="slidenum">
              <a:rPr lang="es-ES" smtClean="0"/>
              <a:t>19</a:t>
            </a:fld>
            <a:endParaRPr lang="es-ES"/>
          </a:p>
        </p:txBody>
      </p:sp>
    </p:spTree>
    <p:extLst>
      <p:ext uri="{BB962C8B-B14F-4D97-AF65-F5344CB8AC3E}">
        <p14:creationId xmlns:p14="http://schemas.microsoft.com/office/powerpoint/2010/main" val="3255102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351834"/>
            <a:ext cx="5009485" cy="430887"/>
          </a:xfrm>
          <a:prstGeom prst="rect">
            <a:avLst/>
          </a:prstGeom>
          <a:noFill/>
        </p:spPr>
        <p:txBody>
          <a:bodyPr wrap="square" rtlCol="0">
            <a:spAutoFit/>
          </a:bodyPr>
          <a:lstStyle/>
          <a:p>
            <a:pPr algn="r" fontAlgn="base">
              <a:spcBef>
                <a:spcPct val="20000"/>
              </a:spcBef>
              <a:spcAft>
                <a:spcPct val="0"/>
              </a:spcAft>
            </a:pPr>
            <a:r>
              <a:rPr kumimoji="0" lang="es-ES" sz="2200" b="1" i="0" u="none" strike="noStrike" kern="0" cap="none" spc="0" normalizeH="0" baseline="0" noProof="0" dirty="0">
                <a:ln>
                  <a:noFill/>
                </a:ln>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uLnTx/>
                <a:uFillTx/>
                <a:latin typeface="Verdana"/>
                <a:ea typeface="+mj-ea"/>
                <a:cs typeface="+mj-cs"/>
              </a:rPr>
              <a:t>Índice de contenidos</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Rectangle 43">
            <a:extLst>
              <a:ext uri="{FF2B5EF4-FFF2-40B4-BE49-F238E27FC236}">
                <a16:creationId xmlns:a16="http://schemas.microsoft.com/office/drawing/2014/main" id="{99FD86BE-4179-4B0B-9421-4AE73F6000EF}"/>
              </a:ext>
            </a:extLst>
          </p:cNvPr>
          <p:cNvSpPr>
            <a:spLocks noChangeArrowheads="1"/>
          </p:cNvSpPr>
          <p:nvPr/>
        </p:nvSpPr>
        <p:spPr bwMode="auto">
          <a:xfrm>
            <a:off x="3113203" y="5402007"/>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dirty="0">
              <a:solidFill>
                <a:srgbClr val="000000"/>
              </a:solidFill>
            </a:endParaRPr>
          </a:p>
        </p:txBody>
      </p:sp>
      <p:pic>
        <p:nvPicPr>
          <p:cNvPr id="8" name="15 Imagen" descr="ISMLogo.gif">
            <a:extLst>
              <a:ext uri="{FF2B5EF4-FFF2-40B4-BE49-F238E27FC236}">
                <a16:creationId xmlns:a16="http://schemas.microsoft.com/office/drawing/2014/main" id="{02CE1587-A644-4D54-9EE8-D98C2164E6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9544" y="5416137"/>
            <a:ext cx="471488" cy="333375"/>
          </a:xfrm>
          <a:prstGeom prst="rect">
            <a:avLst/>
          </a:prstGeom>
        </p:spPr>
      </p:pic>
      <p:sp>
        <p:nvSpPr>
          <p:cNvPr id="9" name="Rectangle 43">
            <a:extLst>
              <a:ext uri="{FF2B5EF4-FFF2-40B4-BE49-F238E27FC236}">
                <a16:creationId xmlns:a16="http://schemas.microsoft.com/office/drawing/2014/main" id="{5862EC6C-5142-401E-892F-E597F26944EF}"/>
              </a:ext>
            </a:extLst>
          </p:cNvPr>
          <p:cNvSpPr>
            <a:spLocks noChangeArrowheads="1"/>
          </p:cNvSpPr>
          <p:nvPr/>
        </p:nvSpPr>
        <p:spPr bwMode="auto">
          <a:xfrm>
            <a:off x="3108283" y="4826821"/>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dirty="0">
              <a:solidFill>
                <a:srgbClr val="000000"/>
              </a:solidFill>
            </a:endParaRPr>
          </a:p>
        </p:txBody>
      </p:sp>
      <p:sp>
        <p:nvSpPr>
          <p:cNvPr id="10" name="Rectangle 43">
            <a:extLst>
              <a:ext uri="{FF2B5EF4-FFF2-40B4-BE49-F238E27FC236}">
                <a16:creationId xmlns:a16="http://schemas.microsoft.com/office/drawing/2014/main" id="{A9613339-C051-4DF2-985A-99EC7FF00603}"/>
              </a:ext>
            </a:extLst>
          </p:cNvPr>
          <p:cNvSpPr>
            <a:spLocks noChangeArrowheads="1"/>
          </p:cNvSpPr>
          <p:nvPr/>
        </p:nvSpPr>
        <p:spPr bwMode="auto">
          <a:xfrm>
            <a:off x="3113196" y="4153309"/>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dirty="0">
              <a:solidFill>
                <a:srgbClr val="000000"/>
              </a:solidFill>
            </a:endParaRPr>
          </a:p>
        </p:txBody>
      </p:sp>
      <p:sp>
        <p:nvSpPr>
          <p:cNvPr id="11" name="Rectangle 43">
            <a:extLst>
              <a:ext uri="{FF2B5EF4-FFF2-40B4-BE49-F238E27FC236}">
                <a16:creationId xmlns:a16="http://schemas.microsoft.com/office/drawing/2014/main" id="{29CE0A6E-E587-4C1A-8824-0437A0833BE9}"/>
              </a:ext>
            </a:extLst>
          </p:cNvPr>
          <p:cNvSpPr>
            <a:spLocks noChangeArrowheads="1"/>
          </p:cNvSpPr>
          <p:nvPr/>
        </p:nvSpPr>
        <p:spPr bwMode="auto">
          <a:xfrm>
            <a:off x="3108276" y="3519136"/>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dirty="0">
              <a:solidFill>
                <a:srgbClr val="000000"/>
              </a:solidFill>
            </a:endParaRPr>
          </a:p>
        </p:txBody>
      </p:sp>
      <p:sp>
        <p:nvSpPr>
          <p:cNvPr id="13" name="Rectangle 40">
            <a:extLst>
              <a:ext uri="{FF2B5EF4-FFF2-40B4-BE49-F238E27FC236}">
                <a16:creationId xmlns:a16="http://schemas.microsoft.com/office/drawing/2014/main" id="{ED0C69A7-E443-44D9-9EAB-096C9FD1650B}"/>
              </a:ext>
            </a:extLst>
          </p:cNvPr>
          <p:cNvSpPr>
            <a:spLocks noChangeArrowheads="1"/>
          </p:cNvSpPr>
          <p:nvPr/>
        </p:nvSpPr>
        <p:spPr bwMode="auto">
          <a:xfrm>
            <a:off x="3123021" y="1023429"/>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a:solidFill>
                <a:srgbClr val="000000"/>
              </a:solidFill>
            </a:endParaRPr>
          </a:p>
        </p:txBody>
      </p:sp>
      <p:sp>
        <p:nvSpPr>
          <p:cNvPr id="15" name="Rectangle 41">
            <a:extLst>
              <a:ext uri="{FF2B5EF4-FFF2-40B4-BE49-F238E27FC236}">
                <a16:creationId xmlns:a16="http://schemas.microsoft.com/office/drawing/2014/main" id="{6936EF18-4565-4226-A746-C605282A40F3}"/>
              </a:ext>
            </a:extLst>
          </p:cNvPr>
          <p:cNvSpPr>
            <a:spLocks noChangeArrowheads="1"/>
          </p:cNvSpPr>
          <p:nvPr/>
        </p:nvSpPr>
        <p:spPr bwMode="auto">
          <a:xfrm>
            <a:off x="3123021" y="1640966"/>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a:solidFill>
                <a:srgbClr val="000000"/>
              </a:solidFill>
            </a:endParaRPr>
          </a:p>
        </p:txBody>
      </p:sp>
      <p:sp>
        <p:nvSpPr>
          <p:cNvPr id="16" name="Rectangle 42">
            <a:extLst>
              <a:ext uri="{FF2B5EF4-FFF2-40B4-BE49-F238E27FC236}">
                <a16:creationId xmlns:a16="http://schemas.microsoft.com/office/drawing/2014/main" id="{071C719D-06F1-4566-A940-B8FD6F199193}"/>
              </a:ext>
            </a:extLst>
          </p:cNvPr>
          <p:cNvSpPr>
            <a:spLocks noChangeArrowheads="1"/>
          </p:cNvSpPr>
          <p:nvPr/>
        </p:nvSpPr>
        <p:spPr bwMode="auto">
          <a:xfrm>
            <a:off x="3123021" y="2275966"/>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a:solidFill>
                <a:srgbClr val="000000"/>
              </a:solidFill>
            </a:endParaRPr>
          </a:p>
        </p:txBody>
      </p:sp>
      <p:sp>
        <p:nvSpPr>
          <p:cNvPr id="17" name="Rectangle 43">
            <a:extLst>
              <a:ext uri="{FF2B5EF4-FFF2-40B4-BE49-F238E27FC236}">
                <a16:creationId xmlns:a16="http://schemas.microsoft.com/office/drawing/2014/main" id="{3FA042CC-1ADA-42A6-9345-7757FFC38B42}"/>
              </a:ext>
            </a:extLst>
          </p:cNvPr>
          <p:cNvSpPr>
            <a:spLocks noChangeArrowheads="1"/>
          </p:cNvSpPr>
          <p:nvPr/>
        </p:nvSpPr>
        <p:spPr bwMode="auto">
          <a:xfrm>
            <a:off x="3123021" y="2904616"/>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a:solidFill>
                <a:srgbClr val="000000"/>
              </a:solidFill>
            </a:endParaRPr>
          </a:p>
        </p:txBody>
      </p:sp>
      <p:sp>
        <p:nvSpPr>
          <p:cNvPr id="18" name="Text Box 35">
            <a:extLst>
              <a:ext uri="{FF2B5EF4-FFF2-40B4-BE49-F238E27FC236}">
                <a16:creationId xmlns:a16="http://schemas.microsoft.com/office/drawing/2014/main" id="{A1D1C4CE-E41E-475E-ADC8-8E74819EAC64}"/>
              </a:ext>
            </a:extLst>
          </p:cNvPr>
          <p:cNvSpPr txBox="1">
            <a:spLocks noChangeArrowheads="1"/>
          </p:cNvSpPr>
          <p:nvPr/>
        </p:nvSpPr>
        <p:spPr bwMode="auto">
          <a:xfrm>
            <a:off x="3605378" y="831341"/>
            <a:ext cx="5717961" cy="5050613"/>
          </a:xfrm>
          <a:prstGeom prst="rect">
            <a:avLst/>
          </a:prstGeom>
          <a:noFill/>
          <a:ln w="9525">
            <a:noFill/>
            <a:miter lim="800000"/>
            <a:headEnd/>
            <a:tailEnd/>
          </a:ln>
        </p:spPr>
        <p:txBody>
          <a:bodyPr wrap="square">
            <a:spAutoFit/>
          </a:bodyPr>
          <a:lstStyle/>
          <a:p>
            <a:pPr marL="342900" indent="-342900" fontAlgn="base">
              <a:lnSpc>
                <a:spcPct val="180000"/>
              </a:lnSpc>
              <a:spcBef>
                <a:spcPct val="50000"/>
              </a:spcBef>
              <a:spcAft>
                <a:spcPct val="0"/>
              </a:spcAft>
              <a:buSzPct val="75000"/>
              <a:buFont typeface="+mj-lt"/>
              <a:buAutoNum type="arabicPeriod"/>
            </a:pPr>
            <a:r>
              <a:rPr lang="es-ES" b="1" dirty="0"/>
              <a:t>Normativa aplicable a la FPMS</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rPr>
              <a:t>El Convenio STCW/Cursos Modelo OMI</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rPr>
              <a:t>La formación por competencias</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rPr>
              <a:t>Programas de formación y objetivos </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rPr>
              <a:t>Requisitos instructores/evaluadores</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rPr>
              <a:t>Requisitos de los equipos </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rPr>
              <a:t>La red del Instituto Social de la Marina</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rPr>
              <a:t>El Centro Nacional de Formación de </a:t>
            </a:r>
            <a:r>
              <a:rPr lang="es-ES" b="1" dirty="0" err="1">
                <a:solidFill>
                  <a:srgbClr val="FFFFFF">
                    <a:lumMod val="50000"/>
                  </a:srgbClr>
                </a:solidFill>
              </a:rPr>
              <a:t>Bamio</a:t>
            </a:r>
            <a:endParaRPr lang="es-ES" b="1" dirty="0">
              <a:solidFill>
                <a:srgbClr val="FFFFFF">
                  <a:lumMod val="50000"/>
                </a:srgbClr>
              </a:solidFill>
            </a:endParaRPr>
          </a:p>
        </p:txBody>
      </p:sp>
      <p:pic>
        <p:nvPicPr>
          <p:cNvPr id="19" name="12 Imagen" descr="ISMLogo.gif">
            <a:extLst>
              <a:ext uri="{FF2B5EF4-FFF2-40B4-BE49-F238E27FC236}">
                <a16:creationId xmlns:a16="http://schemas.microsoft.com/office/drawing/2014/main" id="{6000DA2C-1C8C-47A9-BC4D-408D28C529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3890" y="989602"/>
            <a:ext cx="471488" cy="333375"/>
          </a:xfrm>
          <a:prstGeom prst="rect">
            <a:avLst/>
          </a:prstGeom>
        </p:spPr>
      </p:pic>
      <p:pic>
        <p:nvPicPr>
          <p:cNvPr id="20" name="13 Imagen" descr="ISMLogo.gif">
            <a:extLst>
              <a:ext uri="{FF2B5EF4-FFF2-40B4-BE49-F238E27FC236}">
                <a16:creationId xmlns:a16="http://schemas.microsoft.com/office/drawing/2014/main" id="{F8628955-B1CD-4584-B311-3F0E84F00C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3890" y="1618252"/>
            <a:ext cx="471488" cy="333375"/>
          </a:xfrm>
          <a:prstGeom prst="rect">
            <a:avLst/>
          </a:prstGeom>
        </p:spPr>
      </p:pic>
      <p:pic>
        <p:nvPicPr>
          <p:cNvPr id="21" name="14 Imagen" descr="ISMLogo.gif">
            <a:extLst>
              <a:ext uri="{FF2B5EF4-FFF2-40B4-BE49-F238E27FC236}">
                <a16:creationId xmlns:a16="http://schemas.microsoft.com/office/drawing/2014/main" id="{76CA92FB-156A-47AB-B869-323EFDE9AD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2940" y="2237377"/>
            <a:ext cx="471488" cy="333375"/>
          </a:xfrm>
          <a:prstGeom prst="rect">
            <a:avLst/>
          </a:prstGeom>
        </p:spPr>
      </p:pic>
      <p:pic>
        <p:nvPicPr>
          <p:cNvPr id="23" name="15 Imagen" descr="ISMLogo.gif">
            <a:extLst>
              <a:ext uri="{FF2B5EF4-FFF2-40B4-BE49-F238E27FC236}">
                <a16:creationId xmlns:a16="http://schemas.microsoft.com/office/drawing/2014/main" id="{70035CDF-7AE0-4DE0-952F-B5286ED434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3890" y="2866027"/>
            <a:ext cx="471488" cy="333375"/>
          </a:xfrm>
          <a:prstGeom prst="rect">
            <a:avLst/>
          </a:prstGeom>
        </p:spPr>
      </p:pic>
      <p:pic>
        <p:nvPicPr>
          <p:cNvPr id="24" name="15 Imagen" descr="ISMLogo.gif">
            <a:extLst>
              <a:ext uri="{FF2B5EF4-FFF2-40B4-BE49-F238E27FC236}">
                <a16:creationId xmlns:a16="http://schemas.microsoft.com/office/drawing/2014/main" id="{E952641E-5C99-4765-8C87-78F6D6DF89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4617" y="3533266"/>
            <a:ext cx="471488" cy="333375"/>
          </a:xfrm>
          <a:prstGeom prst="rect">
            <a:avLst/>
          </a:prstGeom>
        </p:spPr>
      </p:pic>
      <p:pic>
        <p:nvPicPr>
          <p:cNvPr id="25" name="15 Imagen" descr="ISMLogo.gif">
            <a:extLst>
              <a:ext uri="{FF2B5EF4-FFF2-40B4-BE49-F238E27FC236}">
                <a16:creationId xmlns:a16="http://schemas.microsoft.com/office/drawing/2014/main" id="{A135CD3E-768A-4AFF-854E-DA4EAC523C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9537" y="4167439"/>
            <a:ext cx="471488" cy="333375"/>
          </a:xfrm>
          <a:prstGeom prst="rect">
            <a:avLst/>
          </a:prstGeom>
        </p:spPr>
      </p:pic>
      <p:pic>
        <p:nvPicPr>
          <p:cNvPr id="26" name="15 Imagen" descr="ISMLogo.gif">
            <a:extLst>
              <a:ext uri="{FF2B5EF4-FFF2-40B4-BE49-F238E27FC236}">
                <a16:creationId xmlns:a16="http://schemas.microsoft.com/office/drawing/2014/main" id="{99F0360D-D742-4C37-9583-C73220A5B0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4624" y="4840951"/>
            <a:ext cx="471488" cy="333375"/>
          </a:xfrm>
          <a:prstGeom prst="rect">
            <a:avLst/>
          </a:prstGeom>
        </p:spPr>
      </p:pic>
      <p:grpSp>
        <p:nvGrpSpPr>
          <p:cNvPr id="3" name="Grupo 2">
            <a:extLst>
              <a:ext uri="{FF2B5EF4-FFF2-40B4-BE49-F238E27FC236}">
                <a16:creationId xmlns:a16="http://schemas.microsoft.com/office/drawing/2014/main" id="{C4C6D9D8-8840-4E65-9B33-D78F1DD51F9C}"/>
              </a:ext>
            </a:extLst>
          </p:cNvPr>
          <p:cNvGrpSpPr/>
          <p:nvPr/>
        </p:nvGrpSpPr>
        <p:grpSpPr>
          <a:xfrm>
            <a:off x="484974" y="357167"/>
            <a:ext cx="3734462" cy="369332"/>
            <a:chOff x="484974" y="357167"/>
            <a:chExt cx="3734462" cy="369332"/>
          </a:xfrm>
        </p:grpSpPr>
        <p:sp>
          <p:nvSpPr>
            <p:cNvPr id="12" name="Rectángulo 11">
              <a:extLst>
                <a:ext uri="{FF2B5EF4-FFF2-40B4-BE49-F238E27FC236}">
                  <a16:creationId xmlns:a16="http://schemas.microsoft.com/office/drawing/2014/main" id="{EE303AE6-9E86-4273-9BC3-D6E944F681BC}"/>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 name="Imagen 1">
              <a:extLst>
                <a:ext uri="{FF2B5EF4-FFF2-40B4-BE49-F238E27FC236}">
                  <a16:creationId xmlns:a16="http://schemas.microsoft.com/office/drawing/2014/main" id="{041FFBA0-9554-42CD-9C28-BFA3A9B87738}"/>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4" name="Marcador de número de diapositiva 3">
            <a:extLst>
              <a:ext uri="{FF2B5EF4-FFF2-40B4-BE49-F238E27FC236}">
                <a16:creationId xmlns:a16="http://schemas.microsoft.com/office/drawing/2014/main" id="{9AC53AE6-47BD-4A2A-9341-9DDD666B4F83}"/>
              </a:ext>
            </a:extLst>
          </p:cNvPr>
          <p:cNvSpPr>
            <a:spLocks noGrp="1"/>
          </p:cNvSpPr>
          <p:nvPr>
            <p:ph type="sldNum" sz="quarter" idx="12"/>
          </p:nvPr>
        </p:nvSpPr>
        <p:spPr/>
        <p:txBody>
          <a:bodyPr/>
          <a:lstStyle/>
          <a:p>
            <a:fld id="{E7952FB4-4700-F747-B29E-62F56B1C72CB}" type="slidenum">
              <a:rPr lang="es-ES" smtClean="0"/>
              <a:t>2</a:t>
            </a:fld>
            <a:endParaRPr lang="es-ES"/>
          </a:p>
        </p:txBody>
      </p:sp>
    </p:spTree>
    <p:extLst>
      <p:ext uri="{BB962C8B-B14F-4D97-AF65-F5344CB8AC3E}">
        <p14:creationId xmlns:p14="http://schemas.microsoft.com/office/powerpoint/2010/main" val="166113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3" grpId="0" animBg="1"/>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494216"/>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4 Rectángulo">
            <a:extLst>
              <a:ext uri="{FF2B5EF4-FFF2-40B4-BE49-F238E27FC236}">
                <a16:creationId xmlns:a16="http://schemas.microsoft.com/office/drawing/2014/main" id="{25F84FD6-5FE7-40D9-9ECA-D8A3C5CF9545}"/>
              </a:ext>
            </a:extLst>
          </p:cNvPr>
          <p:cNvSpPr/>
          <p:nvPr/>
        </p:nvSpPr>
        <p:spPr>
          <a:xfrm>
            <a:off x="685932" y="2919938"/>
            <a:ext cx="2268602" cy="1200329"/>
          </a:xfrm>
          <a:prstGeom prst="rect">
            <a:avLst/>
          </a:prstGeom>
          <a:solidFill>
            <a:srgbClr val="FF66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s-ES" sz="2400" b="1" i="0" u="none" strike="noStrike" kern="0" cap="none" spc="0" normalizeH="0" baseline="0" noProof="0" dirty="0">
                <a:ln>
                  <a:noFill/>
                </a:ln>
                <a:solidFill>
                  <a:srgbClr val="FFFFFF"/>
                </a:solidFill>
                <a:effectLst/>
                <a:uLnTx/>
                <a:uFillTx/>
                <a:latin typeface="Verdana"/>
                <a:ea typeface="+mn-ea"/>
                <a:cs typeface="Calibri" pitchFamily="34" charset="0"/>
              </a:rPr>
              <a:t>ACREDITAR LA COMPETENCIA PROFESIONAL</a:t>
            </a:r>
          </a:p>
        </p:txBody>
      </p:sp>
      <p:sp>
        <p:nvSpPr>
          <p:cNvPr id="8" name="5 Rectángulo">
            <a:extLst>
              <a:ext uri="{FF2B5EF4-FFF2-40B4-BE49-F238E27FC236}">
                <a16:creationId xmlns:a16="http://schemas.microsoft.com/office/drawing/2014/main" id="{2D2FE236-E9EB-4203-8773-ED18B1DA52B3}"/>
              </a:ext>
            </a:extLst>
          </p:cNvPr>
          <p:cNvSpPr/>
          <p:nvPr/>
        </p:nvSpPr>
        <p:spPr>
          <a:xfrm>
            <a:off x="3172856" y="1796923"/>
            <a:ext cx="2037475" cy="36933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s-ES" sz="1800" b="1" i="0" u="none" strike="noStrike" kern="0" cap="none" spc="0" normalizeH="0" baseline="0" noProof="0" dirty="0">
                <a:ln>
                  <a:noFill/>
                </a:ln>
                <a:solidFill>
                  <a:srgbClr val="000000"/>
                </a:solidFill>
                <a:effectLst/>
                <a:uLnTx/>
                <a:uFillTx/>
                <a:latin typeface="Verdana"/>
                <a:ea typeface="+mn-ea"/>
                <a:cs typeface="+mn-cs"/>
              </a:rPr>
              <a:t>a) Experiencia  </a:t>
            </a:r>
          </a:p>
        </p:txBody>
      </p:sp>
      <p:sp>
        <p:nvSpPr>
          <p:cNvPr id="9" name="6 Rectángulo">
            <a:extLst>
              <a:ext uri="{FF2B5EF4-FFF2-40B4-BE49-F238E27FC236}">
                <a16:creationId xmlns:a16="http://schemas.microsoft.com/office/drawing/2014/main" id="{4D6625A1-C41F-43CF-B514-419FD75E0858}"/>
              </a:ext>
            </a:extLst>
          </p:cNvPr>
          <p:cNvSpPr/>
          <p:nvPr/>
        </p:nvSpPr>
        <p:spPr>
          <a:xfrm>
            <a:off x="3172855" y="4939723"/>
            <a:ext cx="3501855" cy="646331"/>
          </a:xfrm>
          <a:prstGeom prst="rect">
            <a:avLst/>
          </a:prstGeom>
          <a:gradFill rotWithShape="1">
            <a:gsLst>
              <a:gs pos="0">
                <a:srgbClr val="E75C00">
                  <a:shade val="51000"/>
                  <a:satMod val="130000"/>
                </a:srgbClr>
              </a:gs>
              <a:gs pos="80000">
                <a:srgbClr val="E75C00">
                  <a:shade val="93000"/>
                  <a:satMod val="130000"/>
                </a:srgbClr>
              </a:gs>
              <a:gs pos="100000">
                <a:srgbClr val="E75C00">
                  <a:shade val="94000"/>
                  <a:satMod val="135000"/>
                </a:srgbClr>
              </a:gs>
            </a:gsLst>
            <a:lin ang="16200000" scaled="0"/>
          </a:gradFill>
          <a:ln w="9525" cap="flat" cmpd="sng" algn="ctr">
            <a:solidFill>
              <a:srgbClr val="E75C00">
                <a:shade val="95000"/>
                <a:satMod val="105000"/>
              </a:srgbClr>
            </a:solidFill>
            <a:prstDash val="solid"/>
          </a:ln>
          <a:effectLst>
            <a:outerShdw blurRad="40000" dist="23000" dir="5400000" rotWithShape="0">
              <a:srgbClr val="000000">
                <a:alpha val="35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s-ES" sz="1800" b="1" i="0" u="none" strike="noStrike" kern="0" cap="none" spc="0" normalizeH="0" baseline="0" noProof="0" dirty="0">
                <a:ln>
                  <a:noFill/>
                </a:ln>
                <a:solidFill>
                  <a:srgbClr val="000000"/>
                </a:solidFill>
                <a:effectLst/>
                <a:uLnTx/>
                <a:uFillTx/>
                <a:latin typeface="Verdana"/>
                <a:ea typeface="+mn-ea"/>
                <a:cs typeface="+mn-cs"/>
              </a:rPr>
              <a:t>b) Curso ACTUALIZACION</a:t>
            </a:r>
          </a:p>
        </p:txBody>
      </p:sp>
      <p:sp>
        <p:nvSpPr>
          <p:cNvPr id="10" name="7 Flecha derecha">
            <a:extLst>
              <a:ext uri="{FF2B5EF4-FFF2-40B4-BE49-F238E27FC236}">
                <a16:creationId xmlns:a16="http://schemas.microsoft.com/office/drawing/2014/main" id="{AC2BC3F4-F8A9-4973-8CBD-EBC5E643D17F}"/>
              </a:ext>
            </a:extLst>
          </p:cNvPr>
          <p:cNvSpPr/>
          <p:nvPr/>
        </p:nvSpPr>
        <p:spPr bwMode="auto">
          <a:xfrm>
            <a:off x="2194448" y="4397493"/>
            <a:ext cx="978408" cy="484632"/>
          </a:xfrm>
          <a:prstGeom prst="rightArrow">
            <a:avLst/>
          </a:prstGeom>
          <a:noFill/>
          <a:ln w="9525" cap="flat" cmpd="sng" algn="ctr">
            <a:noFill/>
            <a:prstDash val="solid"/>
            <a:round/>
            <a:headEnd type="none" w="med" len="med"/>
            <a:tailEnd type="none" w="med" len="med"/>
          </a:ln>
          <a:effectLst/>
        </p:spPr>
        <p:txBody>
          <a:bodyPr vert="horz" wrap="square" lIns="93600" tIns="46800" rIns="93600" bIns="46800" numCol="1" rtlCol="0" anchor="t" anchorCtr="0" compatLnSpc="1">
            <a:prstTxWarp prst="textNoShape">
              <a:avLst/>
            </a:prstTxWarp>
          </a:bodyPr>
          <a:lstStyle/>
          <a:p>
            <a:pPr fontAlgn="base">
              <a:spcBef>
                <a:spcPct val="20000"/>
              </a:spcBef>
              <a:spcAft>
                <a:spcPct val="0"/>
              </a:spcAft>
            </a:pPr>
            <a:endParaRPr lang="es-ES">
              <a:solidFill>
                <a:srgbClr val="000000"/>
              </a:solidFill>
              <a:latin typeface="Verdana"/>
            </a:endParaRPr>
          </a:p>
        </p:txBody>
      </p:sp>
      <p:sp>
        <p:nvSpPr>
          <p:cNvPr id="11" name="8 Flecha derecha">
            <a:extLst>
              <a:ext uri="{FF2B5EF4-FFF2-40B4-BE49-F238E27FC236}">
                <a16:creationId xmlns:a16="http://schemas.microsoft.com/office/drawing/2014/main" id="{92EC373A-3963-4DE1-A893-7C1D705E3F22}"/>
              </a:ext>
            </a:extLst>
          </p:cNvPr>
          <p:cNvSpPr/>
          <p:nvPr/>
        </p:nvSpPr>
        <p:spPr bwMode="auto">
          <a:xfrm>
            <a:off x="5331603" y="1808175"/>
            <a:ext cx="597039" cy="358080"/>
          </a:xfrm>
          <a:prstGeom prst="rightArrow">
            <a:avLst/>
          </a:prstGeom>
          <a:solidFill>
            <a:srgbClr val="FF6600">
              <a:lumMod val="20000"/>
              <a:lumOff val="80000"/>
            </a:srgbClr>
          </a:solidFill>
          <a:ln w="25400" cap="flat" cmpd="sng" algn="ctr">
            <a:solidFill>
              <a:srgbClr val="006699"/>
            </a:solidFill>
            <a:prstDash val="solid"/>
            <a:headEnd type="none" w="med" len="med"/>
            <a:tailEnd type="none" w="med" len="med"/>
          </a:ln>
          <a:effectLst/>
        </p:spPr>
        <p:txBody>
          <a:bodyPr vert="horz" wrap="square" lIns="93600" tIns="46800" rIns="93600" bIns="46800" numCol="1" rtlCol="0" anchor="t" anchorCtr="0" compatLnSpc="1">
            <a:prstTxWarp prst="textNoShape">
              <a:avLst/>
            </a:prstTxWarp>
          </a:bodyP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a:ln>
                <a:noFill/>
              </a:ln>
              <a:solidFill>
                <a:srgbClr val="000000"/>
              </a:solidFill>
              <a:effectLst/>
              <a:uLnTx/>
              <a:uFillTx/>
              <a:latin typeface="Verdana"/>
              <a:ea typeface="+mn-ea"/>
              <a:cs typeface="+mn-cs"/>
            </a:endParaRPr>
          </a:p>
        </p:txBody>
      </p:sp>
      <p:sp>
        <p:nvSpPr>
          <p:cNvPr id="13" name="11 Flecha derecha">
            <a:extLst>
              <a:ext uri="{FF2B5EF4-FFF2-40B4-BE49-F238E27FC236}">
                <a16:creationId xmlns:a16="http://schemas.microsoft.com/office/drawing/2014/main" id="{CD9E5431-7EA2-4631-B0B4-E02026968442}"/>
              </a:ext>
            </a:extLst>
          </p:cNvPr>
          <p:cNvSpPr/>
          <p:nvPr/>
        </p:nvSpPr>
        <p:spPr bwMode="auto">
          <a:xfrm rot="2260347">
            <a:off x="2329252" y="4407316"/>
            <a:ext cx="981021" cy="358080"/>
          </a:xfrm>
          <a:prstGeom prst="rightArrow">
            <a:avLst/>
          </a:prstGeom>
          <a:solidFill>
            <a:srgbClr val="FF6600">
              <a:lumMod val="20000"/>
              <a:lumOff val="80000"/>
            </a:srgbClr>
          </a:solidFill>
          <a:ln w="25400" cap="flat" cmpd="sng" algn="ctr">
            <a:solidFill>
              <a:srgbClr val="006699"/>
            </a:solidFill>
            <a:prstDash val="solid"/>
            <a:headEnd type="none" w="med" len="med"/>
            <a:tailEnd type="none" w="med" len="med"/>
          </a:ln>
          <a:effectLst/>
        </p:spPr>
        <p:txBody>
          <a:bodyPr vert="horz" wrap="square" lIns="93600" tIns="46800" rIns="93600" bIns="46800" numCol="1" rtlCol="0" anchor="t" anchorCtr="0" compatLnSpc="1">
            <a:prstTxWarp prst="textNoShape">
              <a:avLst/>
            </a:prstTxWarp>
          </a:bodyP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a:ln>
                <a:noFill/>
              </a:ln>
              <a:solidFill>
                <a:srgbClr val="000000"/>
              </a:solidFill>
              <a:effectLst/>
              <a:uLnTx/>
              <a:uFillTx/>
              <a:latin typeface="Verdana"/>
              <a:ea typeface="+mn-ea"/>
              <a:cs typeface="+mn-cs"/>
            </a:endParaRPr>
          </a:p>
        </p:txBody>
      </p:sp>
      <p:pic>
        <p:nvPicPr>
          <p:cNvPr id="15" name="Picture 2">
            <a:extLst>
              <a:ext uri="{FF2B5EF4-FFF2-40B4-BE49-F238E27FC236}">
                <a16:creationId xmlns:a16="http://schemas.microsoft.com/office/drawing/2014/main" id="{7320E26B-CAA1-4590-AB1A-5A6F43877F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28643" y="963750"/>
            <a:ext cx="3650178" cy="3199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12 Flecha derecha">
            <a:extLst>
              <a:ext uri="{FF2B5EF4-FFF2-40B4-BE49-F238E27FC236}">
                <a16:creationId xmlns:a16="http://schemas.microsoft.com/office/drawing/2014/main" id="{26352DBF-E27C-4CBF-9D1F-9B66B9F221E4}"/>
              </a:ext>
            </a:extLst>
          </p:cNvPr>
          <p:cNvSpPr/>
          <p:nvPr/>
        </p:nvSpPr>
        <p:spPr bwMode="auto">
          <a:xfrm rot="19873326">
            <a:off x="2242987" y="2380282"/>
            <a:ext cx="981021" cy="358080"/>
          </a:xfrm>
          <a:prstGeom prst="rightArrow">
            <a:avLst/>
          </a:prstGeom>
          <a:solidFill>
            <a:srgbClr val="FFC000"/>
          </a:solidFill>
          <a:ln w="25400" cap="flat" cmpd="sng" algn="ctr">
            <a:solidFill>
              <a:srgbClr val="006699"/>
            </a:solidFill>
            <a:prstDash val="solid"/>
            <a:headEnd type="none" w="med" len="med"/>
            <a:tailEnd type="none" w="med" len="med"/>
          </a:ln>
          <a:effectLst/>
        </p:spPr>
        <p:txBody>
          <a:bodyPr vert="horz" wrap="square" lIns="93600" tIns="46800" rIns="93600" bIns="46800" numCol="1" rtlCol="0" anchor="t" anchorCtr="0" compatLnSpc="1">
            <a:prstTxWarp prst="textNoShape">
              <a:avLst/>
            </a:prstTxWarp>
          </a:bodyP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a:ln>
                <a:noFill/>
              </a:ln>
              <a:solidFill>
                <a:srgbClr val="000000"/>
              </a:solidFill>
              <a:effectLst/>
              <a:uLnTx/>
              <a:uFillTx/>
              <a:latin typeface="Verdana"/>
              <a:ea typeface="+mn-ea"/>
              <a:cs typeface="+mn-cs"/>
            </a:endParaRPr>
          </a:p>
        </p:txBody>
      </p:sp>
      <p:sp>
        <p:nvSpPr>
          <p:cNvPr id="34" name="3 CuadroTexto">
            <a:extLst>
              <a:ext uri="{FF2B5EF4-FFF2-40B4-BE49-F238E27FC236}">
                <a16:creationId xmlns:a16="http://schemas.microsoft.com/office/drawing/2014/main" id="{9AE7EA44-6B7B-4D10-A957-CEBE81B1FB35}"/>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Revalidación certificados del Anexo V</a:t>
            </a:r>
          </a:p>
        </p:txBody>
      </p:sp>
      <p:grpSp>
        <p:nvGrpSpPr>
          <p:cNvPr id="20" name="Grupo 19">
            <a:extLst>
              <a:ext uri="{FF2B5EF4-FFF2-40B4-BE49-F238E27FC236}">
                <a16:creationId xmlns:a16="http://schemas.microsoft.com/office/drawing/2014/main" id="{EAE831C2-81FF-4084-BE4D-5128551D9A86}"/>
              </a:ext>
            </a:extLst>
          </p:cNvPr>
          <p:cNvGrpSpPr/>
          <p:nvPr/>
        </p:nvGrpSpPr>
        <p:grpSpPr>
          <a:xfrm>
            <a:off x="501768" y="293315"/>
            <a:ext cx="3734462" cy="369332"/>
            <a:chOff x="484974" y="357167"/>
            <a:chExt cx="3734462" cy="369332"/>
          </a:xfrm>
        </p:grpSpPr>
        <p:sp>
          <p:nvSpPr>
            <p:cNvPr id="21" name="Rectángulo 20">
              <a:extLst>
                <a:ext uri="{FF2B5EF4-FFF2-40B4-BE49-F238E27FC236}">
                  <a16:creationId xmlns:a16="http://schemas.microsoft.com/office/drawing/2014/main" id="{F686BE55-9910-4994-AABB-E02FA21412DE}"/>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3" name="Imagen 22">
              <a:extLst>
                <a:ext uri="{FF2B5EF4-FFF2-40B4-BE49-F238E27FC236}">
                  <a16:creationId xmlns:a16="http://schemas.microsoft.com/office/drawing/2014/main" id="{772DF5DA-D7C5-4DDF-907E-CCB0C86E4091}"/>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B93F4070-BCC5-4019-B90C-A319E7B3002F}"/>
              </a:ext>
            </a:extLst>
          </p:cNvPr>
          <p:cNvSpPr>
            <a:spLocks noGrp="1"/>
          </p:cNvSpPr>
          <p:nvPr>
            <p:ph type="sldNum" sz="quarter" idx="12"/>
          </p:nvPr>
        </p:nvSpPr>
        <p:spPr/>
        <p:txBody>
          <a:bodyPr/>
          <a:lstStyle/>
          <a:p>
            <a:fld id="{E7952FB4-4700-F747-B29E-62F56B1C72CB}" type="slidenum">
              <a:rPr lang="es-ES" smtClean="0"/>
              <a:t>20</a:t>
            </a:fld>
            <a:endParaRPr lang="es-ES"/>
          </a:p>
        </p:txBody>
      </p:sp>
    </p:spTree>
    <p:extLst>
      <p:ext uri="{BB962C8B-B14F-4D97-AF65-F5344CB8AC3E}">
        <p14:creationId xmlns:p14="http://schemas.microsoft.com/office/powerpoint/2010/main" val="1136704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4200317" y="195361"/>
            <a:ext cx="7809976" cy="769441"/>
          </a:xfrm>
          <a:prstGeom prst="rect">
            <a:avLst/>
          </a:prstGeom>
          <a:noFill/>
        </p:spPr>
        <p:txBody>
          <a:bodyPr wrap="square" rtlCol="0">
            <a:spAutoFit/>
          </a:bodyPr>
          <a:lstStyle/>
          <a:p>
            <a:pPr algn="ct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Certificados de suficiencia para el enrole en embarcaciones pesqueras</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1 Marcador de contenido">
            <a:extLst>
              <a:ext uri="{FF2B5EF4-FFF2-40B4-BE49-F238E27FC236}">
                <a16:creationId xmlns:a16="http://schemas.microsoft.com/office/drawing/2014/main" id="{315D133A-40EC-4A56-8B66-05F63E25B1B2}"/>
              </a:ext>
            </a:extLst>
          </p:cNvPr>
          <p:cNvSpPr txBox="1">
            <a:spLocks/>
          </p:cNvSpPr>
          <p:nvPr/>
        </p:nvSpPr>
        <p:spPr bwMode="auto">
          <a:xfrm>
            <a:off x="2977992" y="1052736"/>
            <a:ext cx="5932462" cy="3168352"/>
          </a:xfrm>
          <a:prstGeom prst="rect">
            <a:avLst/>
          </a:prstGeom>
          <a:gradFill rotWithShape="1">
            <a:gsLst>
              <a:gs pos="0">
                <a:srgbClr val="006699">
                  <a:tint val="50000"/>
                  <a:satMod val="300000"/>
                </a:srgbClr>
              </a:gs>
              <a:gs pos="35000">
                <a:srgbClr val="006699">
                  <a:tint val="37000"/>
                  <a:satMod val="300000"/>
                </a:srgbClr>
              </a:gs>
              <a:gs pos="100000">
                <a:srgbClr val="006699">
                  <a:tint val="15000"/>
                  <a:satMod val="350000"/>
                </a:srgbClr>
              </a:gs>
            </a:gsLst>
            <a:lin ang="16200000" scaled="1"/>
          </a:gradFill>
          <a:ln w="6350" cap="flat" cmpd="sng" algn="ctr">
            <a:solidFill>
              <a:srgbClr val="006699"/>
            </a:solidFill>
            <a:prstDash val="solid"/>
            <a:miter lim="800000"/>
            <a:headEnd/>
            <a:tailEnd/>
          </a:ln>
          <a:effectLst>
            <a:outerShdw blurRad="40000" dist="20000" dir="5400000" rotWithShape="0">
              <a:srgbClr val="000000">
                <a:alpha val="38000"/>
              </a:srgbClr>
            </a:outerShdw>
          </a:effectLst>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dk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dk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dk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dk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dk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dk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dk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dk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dk1"/>
                </a:solidFill>
                <a:latin typeface="+mn-lt"/>
                <a:ea typeface="+mn-ea"/>
                <a:cs typeface="+mn-cs"/>
              </a:defRPr>
            </a:lvl9pPr>
          </a:lstStyle>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1800" b="1" i="0" u="none" strike="noStrike" kern="0" cap="none" spc="0" normalizeH="0" baseline="0" noProof="0">
                <a:ln>
                  <a:noFill/>
                </a:ln>
                <a:solidFill>
                  <a:srgbClr val="000000"/>
                </a:solidFill>
                <a:effectLst/>
                <a:uLnTx/>
                <a:uFillTx/>
                <a:latin typeface="Arial" pitchFamily="34" charset="0"/>
                <a:ea typeface="+mn-ea"/>
                <a:cs typeface="Arial" pitchFamily="34" charset="0"/>
              </a:rPr>
              <a:t>Sexto. Certificados de suficiencia para el enrole en embarcaciones pesqueras. Para el enrole de tripulantes en una embarcación de pesca de eslora inferior a 24 metros, a los que no sea de aplicación el Convenio STCW-F, se aceptará el </a:t>
            </a:r>
            <a:r>
              <a:rPr kumimoji="0" lang="es-ES" sz="1800" b="1"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Certificado de Suficiencia de Formación Básica en Seguridad</a:t>
            </a:r>
            <a:r>
              <a:rPr kumimoji="0" lang="es-ES" sz="1800" b="1" i="0" u="none" strike="noStrike" kern="0" cap="none" spc="0" normalizeH="0" baseline="0" noProof="0">
                <a:ln>
                  <a:noFill/>
                </a:ln>
                <a:solidFill>
                  <a:srgbClr val="000000"/>
                </a:solidFill>
                <a:effectLst/>
                <a:uLnTx/>
                <a:uFillTx/>
                <a:latin typeface="Arial" pitchFamily="34" charset="0"/>
                <a:ea typeface="+mn-ea"/>
                <a:cs typeface="Arial" pitchFamily="34" charset="0"/>
              </a:rPr>
              <a:t> y, en su caso, el </a:t>
            </a:r>
            <a:r>
              <a:rPr kumimoji="0" lang="es-ES" sz="1800" b="1"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Certificado de Suficiencia de Embarcaciones de Supervivencia</a:t>
            </a:r>
            <a:r>
              <a:rPr kumimoji="0" lang="es-ES" sz="1800" b="1" i="0" u="none" strike="noStrike" kern="0" cap="none" spc="0" normalizeH="0" baseline="0" noProof="0">
                <a:ln>
                  <a:noFill/>
                </a:ln>
                <a:solidFill>
                  <a:srgbClr val="000000"/>
                </a:solidFill>
                <a:effectLst/>
                <a:uLnTx/>
                <a:uFillTx/>
                <a:latin typeface="Arial" pitchFamily="34" charset="0"/>
                <a:ea typeface="+mn-ea"/>
                <a:cs typeface="Arial" pitchFamily="34" charset="0"/>
              </a:rPr>
              <a:t> y </a:t>
            </a:r>
            <a:r>
              <a:rPr kumimoji="0" lang="es-ES" sz="1800" b="1"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Botes de Rescate No Rápidos</a:t>
            </a:r>
            <a:r>
              <a:rPr kumimoji="0" lang="es-ES" sz="1800" b="1" i="1" u="none" strike="noStrike" kern="0" cap="none" spc="0" normalizeH="0" baseline="0" noProof="0">
                <a:ln>
                  <a:noFill/>
                </a:ln>
                <a:solidFill>
                  <a:srgbClr val="000000"/>
                </a:solidFill>
                <a:effectLst/>
                <a:uLnTx/>
                <a:uFillTx/>
                <a:latin typeface="Arial" pitchFamily="34" charset="0"/>
                <a:ea typeface="+mn-ea"/>
                <a:cs typeface="Arial" pitchFamily="34" charset="0"/>
              </a:rPr>
              <a:t>, </a:t>
            </a:r>
            <a:r>
              <a:rPr kumimoji="0" lang="es-ES" sz="1800" b="1" i="0" u="none" strike="noStrike" kern="0" cap="none" spc="0" normalizeH="0" baseline="0" noProof="0">
                <a:ln>
                  <a:noFill/>
                </a:ln>
                <a:solidFill>
                  <a:srgbClr val="000000"/>
                </a:solidFill>
                <a:effectLst/>
                <a:uLnTx/>
                <a:uFillTx/>
                <a:latin typeface="Arial" pitchFamily="34" charset="0"/>
                <a:ea typeface="+mn-ea"/>
                <a:cs typeface="Arial" pitchFamily="34" charset="0"/>
              </a:rPr>
              <a:t>aunque dichos certificados no indiquen las fechas de caducidad o estén caducados.</a:t>
            </a:r>
            <a:endParaRPr kumimoji="0" lang="es-ES" sz="1800" b="1"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8" name="Picture 2">
            <a:extLst>
              <a:ext uri="{FF2B5EF4-FFF2-40B4-BE49-F238E27FC236}">
                <a16:creationId xmlns:a16="http://schemas.microsoft.com/office/drawing/2014/main" id="{09124E16-E3B0-47C4-A2F5-4CDBB1DF49C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6274" y="3761863"/>
            <a:ext cx="1368152" cy="218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0A54757B-0847-4BCB-A5DA-3E8A487B0FB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276" y="4221088"/>
            <a:ext cx="1602150" cy="182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3 CuadroTexto">
            <a:extLst>
              <a:ext uri="{FF2B5EF4-FFF2-40B4-BE49-F238E27FC236}">
                <a16:creationId xmlns:a16="http://schemas.microsoft.com/office/drawing/2014/main" id="{C2561293-624B-449E-9084-DE65091EF09E}"/>
              </a:ext>
            </a:extLst>
          </p:cNvPr>
          <p:cNvSpPr txBox="1"/>
          <p:nvPr/>
        </p:nvSpPr>
        <p:spPr>
          <a:xfrm>
            <a:off x="1835696" y="4394719"/>
            <a:ext cx="7423827" cy="923330"/>
          </a:xfrm>
          <a:prstGeom prst="rect">
            <a:avLst/>
          </a:prstGeom>
          <a:noFill/>
        </p:spPr>
        <p:txBody>
          <a:bodyPr wrap="square" rtlCol="0">
            <a:spAutoFit/>
          </a:bodyPr>
          <a:lstStyle/>
          <a:p>
            <a:pPr marL="285750" indent="-285750">
              <a:buFont typeface="Arial" pitchFamily="34" charset="0"/>
              <a:buChar char="•"/>
            </a:pPr>
            <a:r>
              <a:rPr lang="es-ES" b="1" i="1" dirty="0">
                <a:solidFill>
                  <a:srgbClr val="000000"/>
                </a:solidFill>
                <a:latin typeface="Arial" pitchFamily="34" charset="0"/>
                <a:cs typeface="Arial" pitchFamily="34" charset="0"/>
              </a:rPr>
              <a:t>Certificado de Suficiencia  de  Formación  Básica en Seguridad</a:t>
            </a:r>
          </a:p>
          <a:p>
            <a:pPr marL="285750" indent="-285750">
              <a:buFont typeface="Arial" pitchFamily="34" charset="0"/>
              <a:buChar char="•"/>
            </a:pPr>
            <a:r>
              <a:rPr lang="es-ES" b="1" i="1" dirty="0">
                <a:solidFill>
                  <a:srgbClr val="000000"/>
                </a:solidFill>
                <a:latin typeface="Arial" pitchFamily="34" charset="0"/>
                <a:cs typeface="Arial" pitchFamily="34" charset="0"/>
              </a:rPr>
              <a:t>Certificado de Suficiencia de Embarcaciones de Supervivencia</a:t>
            </a:r>
            <a:r>
              <a:rPr lang="es-ES" b="1" dirty="0">
                <a:solidFill>
                  <a:srgbClr val="000000"/>
                </a:solidFill>
                <a:latin typeface="Arial" pitchFamily="34" charset="0"/>
                <a:cs typeface="Arial" pitchFamily="34" charset="0"/>
              </a:rPr>
              <a:t> </a:t>
            </a:r>
          </a:p>
          <a:p>
            <a:r>
              <a:rPr lang="es-ES" b="1" dirty="0">
                <a:solidFill>
                  <a:srgbClr val="000000"/>
                </a:solidFill>
                <a:latin typeface="Arial" pitchFamily="34" charset="0"/>
                <a:cs typeface="Arial" pitchFamily="34" charset="0"/>
              </a:rPr>
              <a:t>     y </a:t>
            </a:r>
            <a:r>
              <a:rPr lang="es-ES" b="1" i="1" dirty="0">
                <a:solidFill>
                  <a:srgbClr val="000000"/>
                </a:solidFill>
                <a:latin typeface="Arial" pitchFamily="34" charset="0"/>
                <a:cs typeface="Arial" pitchFamily="34" charset="0"/>
              </a:rPr>
              <a:t>Botes de Rescate No Rápidos, </a:t>
            </a:r>
            <a:endParaRPr lang="es-ES" b="1" dirty="0">
              <a:solidFill>
                <a:srgbClr val="000000"/>
              </a:solidFill>
              <a:latin typeface="Verdana"/>
            </a:endParaRPr>
          </a:p>
        </p:txBody>
      </p:sp>
      <p:sp>
        <p:nvSpPr>
          <p:cNvPr id="11" name="4 CuadroTexto">
            <a:extLst>
              <a:ext uri="{FF2B5EF4-FFF2-40B4-BE49-F238E27FC236}">
                <a16:creationId xmlns:a16="http://schemas.microsoft.com/office/drawing/2014/main" id="{79D9E84C-FB4E-4139-B024-5D969F3781FC}"/>
              </a:ext>
            </a:extLst>
          </p:cNvPr>
          <p:cNvSpPr txBox="1"/>
          <p:nvPr/>
        </p:nvSpPr>
        <p:spPr>
          <a:xfrm>
            <a:off x="134813" y="960437"/>
            <a:ext cx="2712602" cy="461665"/>
          </a:xfrm>
          <a:prstGeom prst="rect">
            <a:avLst/>
          </a:prstGeom>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FFFFFF"/>
                </a:solidFill>
                <a:effectLst/>
                <a:uLnTx/>
                <a:uFillTx/>
                <a:latin typeface="Verdana"/>
                <a:ea typeface="+mn-ea"/>
                <a:cs typeface="+mn-cs"/>
              </a:rPr>
              <a:t>Eslora &lt; 24 m.</a:t>
            </a:r>
          </a:p>
        </p:txBody>
      </p:sp>
      <p:pic>
        <p:nvPicPr>
          <p:cNvPr id="13" name="Picture 6">
            <a:extLst>
              <a:ext uri="{FF2B5EF4-FFF2-40B4-BE49-F238E27FC236}">
                <a16:creationId xmlns:a16="http://schemas.microsoft.com/office/drawing/2014/main" id="{2EAF79D1-6C13-47FA-8928-D1F14FCE8DE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837" y="1422102"/>
            <a:ext cx="3086512" cy="231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a:extLst>
              <a:ext uri="{FF2B5EF4-FFF2-40B4-BE49-F238E27FC236}">
                <a16:creationId xmlns:a16="http://schemas.microsoft.com/office/drawing/2014/main" id="{ACACD4BB-542A-4834-B5A2-89FAA5C956D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59523" y="2455472"/>
            <a:ext cx="2448272" cy="173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upo 15">
            <a:extLst>
              <a:ext uri="{FF2B5EF4-FFF2-40B4-BE49-F238E27FC236}">
                <a16:creationId xmlns:a16="http://schemas.microsoft.com/office/drawing/2014/main" id="{A88CDACF-B51F-43D3-A9A9-58EE2C54225F}"/>
              </a:ext>
            </a:extLst>
          </p:cNvPr>
          <p:cNvGrpSpPr/>
          <p:nvPr/>
        </p:nvGrpSpPr>
        <p:grpSpPr>
          <a:xfrm>
            <a:off x="501768" y="293315"/>
            <a:ext cx="3734462" cy="369332"/>
            <a:chOff x="484974" y="357167"/>
            <a:chExt cx="3734462" cy="369332"/>
          </a:xfrm>
        </p:grpSpPr>
        <p:sp>
          <p:nvSpPr>
            <p:cNvPr id="17" name="Rectángulo 16">
              <a:extLst>
                <a:ext uri="{FF2B5EF4-FFF2-40B4-BE49-F238E27FC236}">
                  <a16:creationId xmlns:a16="http://schemas.microsoft.com/office/drawing/2014/main" id="{68BBCF18-993C-43F8-8BF2-983897D6C1AE}"/>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8" name="Imagen 17">
              <a:extLst>
                <a:ext uri="{FF2B5EF4-FFF2-40B4-BE49-F238E27FC236}">
                  <a16:creationId xmlns:a16="http://schemas.microsoft.com/office/drawing/2014/main" id="{FF980E53-0B66-4984-8C56-BB271D1D4E08}"/>
                </a:ext>
              </a:extLst>
            </p:cNvPr>
            <p:cNvPicPr>
              <a:picLocks noChangeAspect="1"/>
            </p:cNvPicPr>
            <p:nvPr/>
          </p:nvPicPr>
          <p:blipFill>
            <a:blip r:embed="rId8"/>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D92E8E4D-5624-4CE9-B283-C3EBD9112D6E}"/>
              </a:ext>
            </a:extLst>
          </p:cNvPr>
          <p:cNvSpPr>
            <a:spLocks noGrp="1"/>
          </p:cNvSpPr>
          <p:nvPr>
            <p:ph type="sldNum" sz="quarter" idx="12"/>
          </p:nvPr>
        </p:nvSpPr>
        <p:spPr/>
        <p:txBody>
          <a:bodyPr/>
          <a:lstStyle/>
          <a:p>
            <a:fld id="{E7952FB4-4700-F747-B29E-62F56B1C72CB}" type="slidenum">
              <a:rPr lang="es-ES" smtClean="0"/>
              <a:t>21</a:t>
            </a:fld>
            <a:endParaRPr lang="es-ES"/>
          </a:p>
        </p:txBody>
      </p:sp>
    </p:spTree>
    <p:extLst>
      <p:ext uri="{BB962C8B-B14F-4D97-AF65-F5344CB8AC3E}">
        <p14:creationId xmlns:p14="http://schemas.microsoft.com/office/powerpoint/2010/main" val="4194257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118515" y="91811"/>
            <a:ext cx="5009485" cy="430887"/>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Formación Sanitaria Específica</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1069297" y="6059659"/>
            <a:ext cx="3168810" cy="1242673"/>
          </a:xfrm>
          <a:prstGeom prst="rect">
            <a:avLst/>
          </a:prstGeom>
          <a:noFill/>
        </p:spPr>
      </p:pic>
      <p:sp>
        <p:nvSpPr>
          <p:cNvPr id="7" name="1 Marcador de contenido">
            <a:extLst>
              <a:ext uri="{FF2B5EF4-FFF2-40B4-BE49-F238E27FC236}">
                <a16:creationId xmlns:a16="http://schemas.microsoft.com/office/drawing/2014/main" id="{2397E02B-2144-40E6-859F-1AB90779C99C}"/>
              </a:ext>
            </a:extLst>
          </p:cNvPr>
          <p:cNvSpPr txBox="1">
            <a:spLocks/>
          </p:cNvSpPr>
          <p:nvPr/>
        </p:nvSpPr>
        <p:spPr bwMode="auto">
          <a:xfrm>
            <a:off x="3578716" y="509885"/>
            <a:ext cx="6902970" cy="611067"/>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r="100000" b="100000"/>
            </a:path>
            <a:tileRect l="-100000" t="-100000"/>
          </a:gradFill>
          <a:ln w="9525">
            <a:noFill/>
            <a:miter lim="800000"/>
            <a:headEnd/>
            <a:tailEnd/>
          </a:ln>
          <a:scene3d>
            <a:camera prst="orthographicFront"/>
            <a:lightRig rig="threePt" dir="t"/>
          </a:scene3d>
          <a:sp3d>
            <a:bevelT w="114300" prst="artDeco"/>
          </a:sp3d>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tx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tx1"/>
                </a:solidFill>
                <a:latin typeface="+mn-lt"/>
              </a:defRPr>
            </a:lvl2pPr>
            <a:lvl3pPr marL="1184275" indent="-228600" algn="l" rtl="0" eaLnBrk="0" fontAlgn="base" hangingPunct="0">
              <a:spcBef>
                <a:spcPct val="20000"/>
              </a:spcBef>
              <a:spcAft>
                <a:spcPct val="0"/>
              </a:spcAft>
              <a:buClr>
                <a:srgbClr val="FFAB57"/>
              </a:buClr>
              <a:buChar char="•"/>
              <a:defRPr>
                <a:solidFill>
                  <a:schemeClr val="tx1"/>
                </a:solidFill>
                <a:latin typeface="+mn-lt"/>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tx1"/>
                </a:solidFill>
                <a:latin typeface="+mn-lt"/>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tx1"/>
                </a:solidFill>
                <a:latin typeface="+mn-lt"/>
              </a:defRPr>
            </a:lvl5pPr>
            <a:lvl6pPr marL="2514600" indent="-228600" algn="l" rtl="0" fontAlgn="base">
              <a:spcBef>
                <a:spcPct val="20000"/>
              </a:spcBef>
              <a:spcAft>
                <a:spcPct val="0"/>
              </a:spcAft>
              <a:buClr>
                <a:srgbClr val="FFAB57"/>
              </a:buClr>
              <a:buChar char="-"/>
              <a:defRPr>
                <a:solidFill>
                  <a:schemeClr val="tx1"/>
                </a:solidFill>
                <a:latin typeface="+mn-lt"/>
              </a:defRPr>
            </a:lvl6pPr>
            <a:lvl7pPr marL="2971800" indent="-228600" algn="l" rtl="0" fontAlgn="base">
              <a:spcBef>
                <a:spcPct val="20000"/>
              </a:spcBef>
              <a:spcAft>
                <a:spcPct val="0"/>
              </a:spcAft>
              <a:buClr>
                <a:srgbClr val="FFAB57"/>
              </a:buClr>
              <a:buChar char="-"/>
              <a:defRPr>
                <a:solidFill>
                  <a:schemeClr val="tx1"/>
                </a:solidFill>
                <a:latin typeface="+mn-lt"/>
              </a:defRPr>
            </a:lvl7pPr>
            <a:lvl8pPr marL="3429000" indent="-228600" algn="l" rtl="0" fontAlgn="base">
              <a:spcBef>
                <a:spcPct val="20000"/>
              </a:spcBef>
              <a:spcAft>
                <a:spcPct val="0"/>
              </a:spcAft>
              <a:buClr>
                <a:srgbClr val="FFAB57"/>
              </a:buClr>
              <a:buChar char="-"/>
              <a:defRPr>
                <a:solidFill>
                  <a:schemeClr val="tx1"/>
                </a:solidFill>
                <a:latin typeface="+mn-lt"/>
              </a:defRPr>
            </a:lvl8pPr>
            <a:lvl9pPr marL="3886200" indent="-228600" algn="l" rtl="0" fontAlgn="base">
              <a:spcBef>
                <a:spcPct val="20000"/>
              </a:spcBef>
              <a:spcAft>
                <a:spcPct val="0"/>
              </a:spcAft>
              <a:buClr>
                <a:srgbClr val="FFAB57"/>
              </a:buClr>
              <a:buChar char="-"/>
              <a:defRPr>
                <a:solidFill>
                  <a:schemeClr val="tx1"/>
                </a:solidFill>
                <a:latin typeface="+mn-lt"/>
              </a:defRPr>
            </a:lvl9pPr>
          </a:lstStyle>
          <a:p>
            <a:pPr marL="0" indent="0" algn="ctr">
              <a:buFont typeface="Wingdings" panose="05000000000000000000" pitchFamily="2" charset="2"/>
              <a:buNone/>
            </a:pPr>
            <a:r>
              <a:rPr lang="es-ES" sz="3200" kern="0" dirty="0">
                <a:effectLst>
                  <a:outerShdw blurRad="38100" dist="38100" dir="2700000" algn="tl">
                    <a:srgbClr val="000000">
                      <a:alpha val="43137"/>
                    </a:srgbClr>
                  </a:outerShdw>
                </a:effectLst>
                <a:latin typeface="Calibri" pitchFamily="34" charset="0"/>
                <a:cs typeface="Calibri" pitchFamily="34" charset="0"/>
              </a:rPr>
              <a:t>FORMACIÓN SANITARIA ESPECÍFICA</a:t>
            </a:r>
          </a:p>
        </p:txBody>
      </p:sp>
      <p:sp>
        <p:nvSpPr>
          <p:cNvPr id="8" name="6 CuadroTexto">
            <a:extLst>
              <a:ext uri="{FF2B5EF4-FFF2-40B4-BE49-F238E27FC236}">
                <a16:creationId xmlns:a16="http://schemas.microsoft.com/office/drawing/2014/main" id="{B04673CA-0D30-4D17-81E3-E79CE0AA1218}"/>
              </a:ext>
            </a:extLst>
          </p:cNvPr>
          <p:cNvSpPr txBox="1"/>
          <p:nvPr/>
        </p:nvSpPr>
        <p:spPr>
          <a:xfrm>
            <a:off x="1711421" y="3676093"/>
            <a:ext cx="8786400" cy="1631216"/>
          </a:xfrm>
          <a:prstGeom prst="rect">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2700000" scaled="1"/>
            <a:tileRect/>
          </a:gradFill>
          <a:ln w="25400" cap="flat" cmpd="sng" algn="ctr">
            <a:solidFill>
              <a:srgbClr val="000000"/>
            </a:solidFill>
            <a:prstDash val="solid"/>
          </a:ln>
          <a:effectLst>
            <a:outerShdw blurRad="50800" dist="38100" dir="2700000" algn="tl" rotWithShape="0">
              <a:prstClr val="black">
                <a:alpha val="40000"/>
              </a:prstClr>
            </a:outerShdw>
          </a:effectLst>
        </p:spPr>
        <p:txBody>
          <a:bodyPr wrap="square" rtlCol="0">
            <a:spAutoFit/>
          </a:bodyPr>
          <a:lstStyle/>
          <a:p>
            <a:pPr marL="285750" marR="0" lvl="0" indent="-285750" defTabSz="914400" eaLnBrk="1" fontAlgn="base" latinLnBrk="0" hangingPunct="1">
              <a:lnSpc>
                <a:spcPct val="100000"/>
              </a:lnSpc>
              <a:spcBef>
                <a:spcPct val="20000"/>
              </a:spcBef>
              <a:spcAft>
                <a:spcPct val="0"/>
              </a:spcAft>
              <a:buClrTx/>
              <a:buSzTx/>
              <a:buFont typeface="Wingdings" pitchFamily="2" charset="2"/>
              <a:buChar char="q"/>
              <a:tabLst/>
              <a:defRPr/>
            </a:pPr>
            <a:r>
              <a:rPr kumimoji="0" lang="es-ES" sz="2800" b="1" i="0" u="none" strike="noStrike" kern="0" cap="none" spc="0" normalizeH="0" baseline="0" noProof="0" dirty="0">
                <a:ln>
                  <a:noFill/>
                </a:ln>
                <a:solidFill>
                  <a:srgbClr val="000000"/>
                </a:solidFill>
                <a:effectLst/>
                <a:uLnTx/>
                <a:uFillTx/>
                <a:latin typeface="Verdana"/>
                <a:ea typeface="+mn-ea"/>
                <a:cs typeface="Calibri" pitchFamily="34" charset="0"/>
              </a:rPr>
              <a:t> </a:t>
            </a:r>
            <a:r>
              <a:rPr kumimoji="0" lang="es-ES" sz="2000" b="1" i="0" u="none" strike="noStrike" kern="0" cap="none" spc="0" normalizeH="0" baseline="0" noProof="0" dirty="0">
                <a:ln>
                  <a:noFill/>
                </a:ln>
                <a:solidFill>
                  <a:srgbClr val="000000"/>
                </a:solidFill>
                <a:effectLst/>
                <a:uLnTx/>
                <a:uFillTx/>
                <a:latin typeface="Verdana"/>
                <a:ea typeface="+mn-ea"/>
                <a:cs typeface="Calibri" pitchFamily="34" charset="0"/>
              </a:rPr>
              <a:t>Formación Sanitaria Específica Avanzada</a:t>
            </a:r>
          </a:p>
          <a:p>
            <a:pPr marL="285750" marR="0" lvl="0" indent="-285750" defTabSz="914400" eaLnBrk="1" fontAlgn="base" latinLnBrk="0" hangingPunct="1">
              <a:lnSpc>
                <a:spcPct val="100000"/>
              </a:lnSpc>
              <a:spcBef>
                <a:spcPct val="20000"/>
              </a:spcBef>
              <a:spcAft>
                <a:spcPct val="0"/>
              </a:spcAft>
              <a:buClrTx/>
              <a:buSzTx/>
              <a:buFont typeface="Wingdings" pitchFamily="2" charset="2"/>
              <a:buChar char="q"/>
              <a:tabLst/>
              <a:defRPr/>
            </a:pPr>
            <a:r>
              <a:rPr kumimoji="0" lang="es-ES" sz="2000" b="1" i="0" u="none" strike="noStrike" kern="0" cap="none" spc="0" normalizeH="0" baseline="0" noProof="0" dirty="0">
                <a:ln>
                  <a:noFill/>
                </a:ln>
                <a:solidFill>
                  <a:srgbClr val="000000"/>
                </a:solidFill>
                <a:effectLst/>
                <a:uLnTx/>
                <a:uFillTx/>
                <a:latin typeface="Verdana"/>
                <a:ea typeface="+mn-ea"/>
                <a:cs typeface="Calibri" pitchFamily="34" charset="0"/>
              </a:rPr>
              <a:t> Actualización Formación Sanitaria Específica Avanzada</a:t>
            </a:r>
          </a:p>
          <a:p>
            <a:pPr marL="285750" marR="0" lvl="0" indent="-285750" defTabSz="914400" eaLnBrk="1" fontAlgn="base" latinLnBrk="0" hangingPunct="1">
              <a:lnSpc>
                <a:spcPct val="100000"/>
              </a:lnSpc>
              <a:spcBef>
                <a:spcPct val="20000"/>
              </a:spcBef>
              <a:spcAft>
                <a:spcPct val="0"/>
              </a:spcAft>
              <a:buClrTx/>
              <a:buSzTx/>
              <a:buFont typeface="Wingdings" pitchFamily="2" charset="2"/>
              <a:buChar char="q"/>
              <a:tabLst/>
              <a:defRPr/>
            </a:pPr>
            <a:r>
              <a:rPr kumimoji="0" lang="es-ES" sz="2000" b="1" i="0" u="none" strike="noStrike" kern="0" cap="none" spc="0" normalizeH="0" baseline="0" noProof="0" dirty="0">
                <a:ln>
                  <a:noFill/>
                </a:ln>
                <a:solidFill>
                  <a:srgbClr val="000000"/>
                </a:solidFill>
                <a:effectLst/>
                <a:uLnTx/>
                <a:uFillTx/>
                <a:latin typeface="Verdana"/>
                <a:ea typeface="+mn-ea"/>
                <a:cs typeface="Calibri" pitchFamily="34" charset="0"/>
              </a:rPr>
              <a:t> Formación Sanitaria Específica Inicial</a:t>
            </a:r>
          </a:p>
          <a:p>
            <a:pPr marL="285750" marR="0" lvl="0" indent="-285750" defTabSz="914400" eaLnBrk="1" fontAlgn="base" latinLnBrk="0" hangingPunct="1">
              <a:lnSpc>
                <a:spcPct val="100000"/>
              </a:lnSpc>
              <a:spcBef>
                <a:spcPct val="20000"/>
              </a:spcBef>
              <a:spcAft>
                <a:spcPct val="0"/>
              </a:spcAft>
              <a:buClrTx/>
              <a:buSzTx/>
              <a:buFont typeface="Wingdings" pitchFamily="2" charset="2"/>
              <a:buChar char="q"/>
              <a:tabLst/>
              <a:defRPr/>
            </a:pPr>
            <a:r>
              <a:rPr kumimoji="0" lang="es-ES" sz="2000" b="1" i="0" u="none" strike="noStrike" kern="0" cap="none" spc="0" normalizeH="0" baseline="0" noProof="0" dirty="0">
                <a:ln>
                  <a:noFill/>
                </a:ln>
                <a:solidFill>
                  <a:srgbClr val="000000"/>
                </a:solidFill>
                <a:effectLst/>
                <a:uLnTx/>
                <a:uFillTx/>
                <a:latin typeface="Verdana"/>
                <a:ea typeface="+mn-ea"/>
                <a:cs typeface="Calibri" pitchFamily="34" charset="0"/>
              </a:rPr>
              <a:t> Actualización Formación Sanitaria Específica Inicial</a:t>
            </a:r>
          </a:p>
        </p:txBody>
      </p:sp>
      <p:pic>
        <p:nvPicPr>
          <p:cNvPr id="9" name="Picture 2" descr="Resultado de imagen de botiquin a buques">
            <a:extLst>
              <a:ext uri="{FF2B5EF4-FFF2-40B4-BE49-F238E27FC236}">
                <a16:creationId xmlns:a16="http://schemas.microsoft.com/office/drawing/2014/main" id="{01A31091-15A8-4D38-B96E-45605C6A093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39177" y="2454022"/>
            <a:ext cx="2185761" cy="2185761"/>
          </a:xfrm>
          <a:prstGeom prst="rect">
            <a:avLst/>
          </a:prstGeom>
          <a:noFill/>
          <a:extLst>
            <a:ext uri="{909E8E84-426E-40DD-AFC4-6F175D3DCCD1}">
              <a14:hiddenFill xmlns:a14="http://schemas.microsoft.com/office/drawing/2010/main">
                <a:solidFill>
                  <a:srgbClr val="FFFFFF"/>
                </a:solidFill>
              </a14:hiddenFill>
            </a:ext>
          </a:extLst>
        </p:spPr>
      </p:pic>
      <p:sp>
        <p:nvSpPr>
          <p:cNvPr id="10" name="7 Rectángulo">
            <a:extLst>
              <a:ext uri="{FF2B5EF4-FFF2-40B4-BE49-F238E27FC236}">
                <a16:creationId xmlns:a16="http://schemas.microsoft.com/office/drawing/2014/main" id="{059BD8D0-3059-4A49-A647-160F5C3AF6A0}"/>
              </a:ext>
            </a:extLst>
          </p:cNvPr>
          <p:cNvSpPr/>
          <p:nvPr/>
        </p:nvSpPr>
        <p:spPr>
          <a:xfrm rot="20753379">
            <a:off x="2609684" y="2841733"/>
            <a:ext cx="2050079" cy="584775"/>
          </a:xfrm>
          <a:prstGeom prst="rect">
            <a:avLst/>
          </a:prstGeom>
          <a:solidFill>
            <a:srgbClr val="C00000"/>
          </a:solidFill>
          <a:effectLst>
            <a:outerShdw blurRad="50800" dist="38100" dir="2700000" algn="tl" rotWithShape="0">
              <a:prstClr val="black">
                <a:alpha val="40000"/>
              </a:prstClr>
            </a:outerShdw>
          </a:effectLst>
        </p:spPr>
        <p:txBody>
          <a:bodyPr wrap="square" lIns="91440" tIns="45720" rIns="91440" bIns="45720">
            <a:spAutoFit/>
          </a:bodyPr>
          <a:lstStyle/>
          <a:p>
            <a:pPr algn="ctr" fontAlgn="base">
              <a:spcBef>
                <a:spcPct val="20000"/>
              </a:spcBef>
              <a:spcAft>
                <a:spcPct val="0"/>
              </a:spcAft>
            </a:pPr>
            <a:r>
              <a:rPr lang="es-ES" sz="32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a:rPr>
              <a:t>On</a:t>
            </a:r>
            <a:r>
              <a:rPr lang="es-ES"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Verdana"/>
              </a:rPr>
              <a:t> line</a:t>
            </a:r>
          </a:p>
        </p:txBody>
      </p:sp>
      <p:pic>
        <p:nvPicPr>
          <p:cNvPr id="11" name="Picture 2" descr="Resultado de imagen de https://">
            <a:extLst>
              <a:ext uri="{FF2B5EF4-FFF2-40B4-BE49-F238E27FC236}">
                <a16:creationId xmlns:a16="http://schemas.microsoft.com/office/drawing/2014/main" id="{B383F849-913E-4F47-BDE9-019977828BE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57021" y="2600660"/>
            <a:ext cx="1198230" cy="9645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132EBC16-55D6-4D4A-B769-8C3D2552337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20825748">
            <a:off x="5979107" y="1927851"/>
            <a:ext cx="4352733" cy="870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a:extLst>
              <a:ext uri="{FF2B5EF4-FFF2-40B4-BE49-F238E27FC236}">
                <a16:creationId xmlns:a16="http://schemas.microsoft.com/office/drawing/2014/main" id="{21A4AC4D-DBA3-4B13-BC4D-EC9529A7BAA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572474" y="945981"/>
            <a:ext cx="4728855" cy="17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upo 15">
            <a:extLst>
              <a:ext uri="{FF2B5EF4-FFF2-40B4-BE49-F238E27FC236}">
                <a16:creationId xmlns:a16="http://schemas.microsoft.com/office/drawing/2014/main" id="{F1193EB0-5D5A-48BE-AD85-94F1F64272BC}"/>
              </a:ext>
            </a:extLst>
          </p:cNvPr>
          <p:cNvGrpSpPr/>
          <p:nvPr/>
        </p:nvGrpSpPr>
        <p:grpSpPr>
          <a:xfrm>
            <a:off x="323781" y="140553"/>
            <a:ext cx="3734462" cy="369332"/>
            <a:chOff x="484974" y="357167"/>
            <a:chExt cx="3734462" cy="369332"/>
          </a:xfrm>
        </p:grpSpPr>
        <p:sp>
          <p:nvSpPr>
            <p:cNvPr id="17" name="Rectángulo 16">
              <a:extLst>
                <a:ext uri="{FF2B5EF4-FFF2-40B4-BE49-F238E27FC236}">
                  <a16:creationId xmlns:a16="http://schemas.microsoft.com/office/drawing/2014/main" id="{FD56B1F6-7CCF-4801-9918-1ABBAB2ADAAD}"/>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8" name="Imagen 17">
              <a:extLst>
                <a:ext uri="{FF2B5EF4-FFF2-40B4-BE49-F238E27FC236}">
                  <a16:creationId xmlns:a16="http://schemas.microsoft.com/office/drawing/2014/main" id="{36FAA49D-83AD-4FBE-87AD-0D79963F04F0}"/>
                </a:ext>
              </a:extLst>
            </p:cNvPr>
            <p:cNvPicPr>
              <a:picLocks noChangeAspect="1"/>
            </p:cNvPicPr>
            <p:nvPr/>
          </p:nvPicPr>
          <p:blipFill>
            <a:blip r:embed="rId8"/>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4C06D2C3-3A1F-45B0-9ABD-2636E2BB746B}"/>
              </a:ext>
            </a:extLst>
          </p:cNvPr>
          <p:cNvSpPr>
            <a:spLocks noGrp="1"/>
          </p:cNvSpPr>
          <p:nvPr>
            <p:ph type="sldNum" sz="quarter" idx="12"/>
          </p:nvPr>
        </p:nvSpPr>
        <p:spPr/>
        <p:txBody>
          <a:bodyPr/>
          <a:lstStyle/>
          <a:p>
            <a:fld id="{E7952FB4-4700-F747-B29E-62F56B1C72CB}" type="slidenum">
              <a:rPr lang="es-ES" smtClean="0"/>
              <a:t>22</a:t>
            </a:fld>
            <a:endParaRPr lang="es-ES"/>
          </a:p>
        </p:txBody>
      </p:sp>
    </p:spTree>
    <p:extLst>
      <p:ext uri="{BB962C8B-B14F-4D97-AF65-F5344CB8AC3E}">
        <p14:creationId xmlns:p14="http://schemas.microsoft.com/office/powerpoint/2010/main" val="838717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575908" y="117364"/>
            <a:ext cx="5009485" cy="769441"/>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NORMATIVA DE DESARROLLO (Formación Sanitaria)</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grpSp>
        <p:nvGrpSpPr>
          <p:cNvPr id="7" name="8 Grupo">
            <a:extLst>
              <a:ext uri="{FF2B5EF4-FFF2-40B4-BE49-F238E27FC236}">
                <a16:creationId xmlns:a16="http://schemas.microsoft.com/office/drawing/2014/main" id="{2C630F9D-D8D4-466F-820D-A6372B2E482C}"/>
              </a:ext>
            </a:extLst>
          </p:cNvPr>
          <p:cNvGrpSpPr/>
          <p:nvPr/>
        </p:nvGrpSpPr>
        <p:grpSpPr>
          <a:xfrm>
            <a:off x="1259404" y="872483"/>
            <a:ext cx="8190037" cy="1262674"/>
            <a:chOff x="0" y="0"/>
            <a:chExt cx="8190037" cy="1262674"/>
          </a:xfrm>
        </p:grpSpPr>
        <p:sp>
          <p:nvSpPr>
            <p:cNvPr id="8" name="9 Rectángulo redondeado">
              <a:extLst>
                <a:ext uri="{FF2B5EF4-FFF2-40B4-BE49-F238E27FC236}">
                  <a16:creationId xmlns:a16="http://schemas.microsoft.com/office/drawing/2014/main" id="{09A92424-0863-4B53-99F7-52204C515EEA}"/>
                </a:ext>
              </a:extLst>
            </p:cNvPr>
            <p:cNvSpPr/>
            <p:nvPr/>
          </p:nvSpPr>
          <p:spPr>
            <a:xfrm>
              <a:off x="0" y="0"/>
              <a:ext cx="8190037" cy="1262674"/>
            </a:xfrm>
            <a:prstGeom prst="roundRect">
              <a:avLst/>
            </a:prstGeom>
            <a:gradFill flip="none" rotWithShape="0">
              <a:gsLst>
                <a:gs pos="0">
                  <a:srgbClr val="FFFF99">
                    <a:shade val="30000"/>
                    <a:satMod val="115000"/>
                  </a:srgbClr>
                </a:gs>
                <a:gs pos="50000">
                  <a:srgbClr val="FFFF99">
                    <a:shade val="67500"/>
                    <a:satMod val="115000"/>
                  </a:srgbClr>
                </a:gs>
                <a:gs pos="100000">
                  <a:srgbClr val="FFFF99">
                    <a:shade val="100000"/>
                    <a:satMod val="115000"/>
                  </a:srgbClr>
                </a:gs>
              </a:gsLst>
              <a:path path="circle">
                <a:fillToRect l="100000" b="100000"/>
              </a:path>
              <a:tileRect t="-100000" r="-100000"/>
            </a:gradFill>
            <a:ln w="25400" cap="flat" cmpd="sng" algn="ctr">
              <a:solidFill>
                <a:srgbClr val="FFFFFF">
                  <a:hueOff val="0"/>
                  <a:satOff val="0"/>
                  <a:lumOff val="0"/>
                  <a:alphaOff val="0"/>
                </a:srgbClr>
              </a:solidFill>
              <a:prstDash val="solid"/>
            </a:ln>
            <a:effectLst/>
          </p:spPr>
        </p:sp>
        <p:sp>
          <p:nvSpPr>
            <p:cNvPr id="9" name="10 Rectángulo">
              <a:extLst>
                <a:ext uri="{FF2B5EF4-FFF2-40B4-BE49-F238E27FC236}">
                  <a16:creationId xmlns:a16="http://schemas.microsoft.com/office/drawing/2014/main" id="{9A019082-8575-4CC9-8BF4-18D12B0F2D5D}"/>
                </a:ext>
              </a:extLst>
            </p:cNvPr>
            <p:cNvSpPr/>
            <p:nvPr/>
          </p:nvSpPr>
          <p:spPr>
            <a:xfrm>
              <a:off x="61639" y="61639"/>
              <a:ext cx="8066759" cy="1139396"/>
            </a:xfrm>
            <a:prstGeom prst="rect">
              <a:avLst/>
            </a:prstGeom>
            <a:solidFill>
              <a:srgbClr val="FF6600">
                <a:lumMod val="40000"/>
                <a:lumOff val="60000"/>
              </a:srgbClr>
            </a:solidFill>
            <a:ln>
              <a:noFill/>
            </a:ln>
            <a:effectLst/>
          </p:spPr>
          <p:txBody>
            <a:bodyPr spcFirstLastPara="0" vert="horz" wrap="square" lIns="53340" tIns="26670" rIns="53340" bIns="26670" numCol="1" spcCol="1270" anchor="ctr" anchorCtr="0">
              <a:noAutofit/>
            </a:bodyPr>
            <a:lstStyle/>
            <a:p>
              <a:pPr marL="0" marR="0" lvl="0" indent="0" algn="just" defTabSz="622300" eaLnBrk="1" fontAlgn="base" latinLnBrk="0" hangingPunct="1">
                <a:lnSpc>
                  <a:spcPct val="90000"/>
                </a:lnSpc>
                <a:spcBef>
                  <a:spcPct val="0"/>
                </a:spcBef>
                <a:spcAft>
                  <a:spcPct val="35000"/>
                </a:spcAft>
                <a:buClrTx/>
                <a:buSzTx/>
                <a:buFontTx/>
                <a:buNone/>
                <a:tabLst/>
                <a:defRPr/>
              </a:pPr>
              <a:r>
                <a:rPr kumimoji="0" lang="es-ES" sz="1600" b="1" i="0" u="none" strike="noStrike" kern="0" cap="none" spc="0" normalizeH="0" baseline="0" noProof="0" dirty="0">
                  <a:ln>
                    <a:noFill/>
                  </a:ln>
                  <a:solidFill>
                    <a:srgbClr val="000000"/>
                  </a:solidFill>
                  <a:effectLst/>
                  <a:uLnTx/>
                  <a:uFillTx/>
                  <a:latin typeface="Verdana"/>
                  <a:ea typeface="+mn-ea"/>
                  <a:cs typeface="+mn-cs"/>
                </a:rPr>
                <a:t>Orden PRE/646/2004 de 5 de marzo, por la que se establecen los contenidos mínimos de los programas de formación sanitaria específica y las condiciones para la expedición y homologación del certificado de formación sanitaria de los trabajadores del mar.</a:t>
              </a:r>
              <a:r>
                <a:rPr kumimoji="0" lang="es-ES" sz="1600" b="1" i="0" u="none" strike="noStrike" kern="0" cap="none" spc="0" normalizeH="0" baseline="0" noProof="0" dirty="0">
                  <a:ln>
                    <a:noFill/>
                  </a:ln>
                  <a:solidFill>
                    <a:srgbClr val="FFFFFF"/>
                  </a:solidFill>
                  <a:effectLst/>
                  <a:uLnTx/>
                  <a:uFillTx/>
                  <a:latin typeface="Verdana"/>
                  <a:ea typeface="+mn-ea"/>
                  <a:cs typeface="+mn-cs"/>
                </a:rPr>
                <a:t>. </a:t>
              </a:r>
            </a:p>
          </p:txBody>
        </p:sp>
      </p:grpSp>
      <p:sp>
        <p:nvSpPr>
          <p:cNvPr id="10" name="4 Marcador de contenido">
            <a:extLst>
              <a:ext uri="{FF2B5EF4-FFF2-40B4-BE49-F238E27FC236}">
                <a16:creationId xmlns:a16="http://schemas.microsoft.com/office/drawing/2014/main" id="{1C3EAFED-78E9-43D5-B014-115921CD0B7D}"/>
              </a:ext>
            </a:extLst>
          </p:cNvPr>
          <p:cNvSpPr txBox="1">
            <a:spLocks/>
          </p:cNvSpPr>
          <p:nvPr/>
        </p:nvSpPr>
        <p:spPr bwMode="auto">
          <a:xfrm>
            <a:off x="4211376" y="2674858"/>
            <a:ext cx="5442857" cy="1873276"/>
          </a:xfrm>
          <a:prstGeom prst="rect">
            <a:avLst/>
          </a:prstGeom>
          <a:solidFill>
            <a:srgbClr val="FFFF99"/>
          </a:solidFill>
          <a:ln w="6350" cap="flat" cmpd="sng" algn="ctr">
            <a:solidFill>
              <a:srgbClr val="FF6600"/>
            </a:solidFill>
            <a:prstDash val="solid"/>
            <a:miter lim="800000"/>
            <a:headEnd/>
            <a:tailEnd/>
          </a:ln>
          <a:effectLst>
            <a:outerShdw blurRad="40000" dist="20000" dir="5400000" rotWithShape="0">
              <a:srgbClr val="000000">
                <a:alpha val="38000"/>
              </a:srgbClr>
            </a:outerShdw>
          </a:effectLst>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dk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dk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dk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dk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dk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dk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dk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dk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dk1"/>
                </a:solidFill>
                <a:latin typeface="+mn-lt"/>
                <a:ea typeface="+mn-ea"/>
                <a:cs typeface="+mn-cs"/>
              </a:defRPr>
            </a:lvl9pPr>
          </a:lstStyle>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400" b="1" i="0" u="none" strike="noStrike" kern="0" cap="none" spc="0" normalizeH="0" baseline="0" noProof="0" dirty="0">
                <a:ln>
                  <a:noFill/>
                </a:ln>
                <a:solidFill>
                  <a:srgbClr val="000000"/>
                </a:solidFill>
                <a:effectLst/>
                <a:uLnTx/>
                <a:uFillTx/>
                <a:latin typeface="Arial Nova Cond Light" pitchFamily="34" charset="0"/>
                <a:ea typeface="+mn-ea"/>
                <a:cs typeface="Calibri" pitchFamily="34" charset="0"/>
              </a:rPr>
              <a:t>La homologación y el control en relación a las condiciones que deben reunir los Centros Privados que pretendan impartir estos cursos será llevada a cabo por el Instituto Social de la Marina</a:t>
            </a:r>
            <a:endParaRPr kumimoji="0" lang="es-ES" sz="2400" b="1" i="0" u="none" strike="noStrike" kern="0" cap="none" spc="0" normalizeH="0" baseline="0" noProof="0" dirty="0">
              <a:ln>
                <a:noFill/>
              </a:ln>
              <a:solidFill>
                <a:srgbClr val="000000"/>
              </a:solidFill>
              <a:effectLst/>
              <a:uLnTx/>
              <a:uFillTx/>
              <a:latin typeface="Verdana"/>
              <a:ea typeface="+mn-ea"/>
              <a:cs typeface="+mn-cs"/>
            </a:endParaRPr>
          </a:p>
        </p:txBody>
      </p:sp>
      <p:sp>
        <p:nvSpPr>
          <p:cNvPr id="11" name="5 Flecha doblada hacia arriba">
            <a:extLst>
              <a:ext uri="{FF2B5EF4-FFF2-40B4-BE49-F238E27FC236}">
                <a16:creationId xmlns:a16="http://schemas.microsoft.com/office/drawing/2014/main" id="{30EA7366-B492-4B7A-99A8-EAB19B3892A9}"/>
              </a:ext>
            </a:extLst>
          </p:cNvPr>
          <p:cNvSpPr/>
          <p:nvPr/>
        </p:nvSpPr>
        <p:spPr bwMode="auto">
          <a:xfrm rot="5400000">
            <a:off x="3055189" y="2207443"/>
            <a:ext cx="1035116" cy="767267"/>
          </a:xfrm>
          <a:prstGeom prst="bentUpArrow">
            <a:avLst/>
          </a:prstGeom>
          <a:solidFill>
            <a:srgbClr val="FFCC66"/>
          </a:solidFill>
          <a:ln w="25400" cap="flat" cmpd="sng" algn="ctr">
            <a:solidFill>
              <a:srgbClr val="006699"/>
            </a:solidFill>
            <a:prstDash val="solid"/>
            <a:headEnd type="none" w="med" len="med"/>
            <a:tailEnd type="none" w="med" len="med"/>
          </a:ln>
          <a:effectLst/>
        </p:spPr>
        <p:txBody>
          <a:bodyPr vert="horz" wrap="square" lIns="93600" tIns="46800" rIns="93600" bIns="46800" numCol="1" rtlCol="0" anchor="t" anchorCtr="0" compatLnSpc="1">
            <a:prstTxWarp prst="textNoShape">
              <a:avLst/>
            </a:prstTxWarp>
          </a:bodyP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a:ln>
                <a:noFill/>
              </a:ln>
              <a:solidFill>
                <a:srgbClr val="000000"/>
              </a:solidFill>
              <a:effectLst/>
              <a:uLnTx/>
              <a:uFillTx/>
              <a:latin typeface="Verdana"/>
              <a:ea typeface="+mn-ea"/>
              <a:cs typeface="+mn-cs"/>
            </a:endParaRPr>
          </a:p>
        </p:txBody>
      </p:sp>
      <p:sp>
        <p:nvSpPr>
          <p:cNvPr id="13" name="1 Rectángulo">
            <a:extLst>
              <a:ext uri="{FF2B5EF4-FFF2-40B4-BE49-F238E27FC236}">
                <a16:creationId xmlns:a16="http://schemas.microsoft.com/office/drawing/2014/main" id="{5E4496BE-1299-470C-A070-05D4ED3243AF}"/>
              </a:ext>
            </a:extLst>
          </p:cNvPr>
          <p:cNvSpPr/>
          <p:nvPr/>
        </p:nvSpPr>
        <p:spPr>
          <a:xfrm>
            <a:off x="4236230" y="2292728"/>
            <a:ext cx="5633911" cy="369332"/>
          </a:xfrm>
          <a:prstGeom prst="rect">
            <a:avLst/>
          </a:prstGeom>
          <a:solidFill>
            <a:srgbClr val="FF6600"/>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s-ES" sz="1800" b="1" i="0" u="none" strike="noStrike" kern="0" cap="none" spc="0" normalizeH="0" baseline="0" noProof="0" dirty="0">
                <a:ln>
                  <a:noFill/>
                </a:ln>
                <a:solidFill>
                  <a:srgbClr val="FFFFFF"/>
                </a:solidFill>
                <a:effectLst/>
                <a:uLnTx/>
                <a:uFillTx/>
                <a:latin typeface="Verdana"/>
                <a:ea typeface="+mn-ea"/>
                <a:cs typeface="Calibri" pitchFamily="34" charset="0"/>
              </a:rPr>
              <a:t>Artículo 7. Homologación y control.</a:t>
            </a:r>
          </a:p>
        </p:txBody>
      </p:sp>
      <p:pic>
        <p:nvPicPr>
          <p:cNvPr id="15" name="Picture 5" descr="https://www.recarospain.com/wp-content/uploads/2018/07/Recaro_Homologaciones.png">
            <a:extLst>
              <a:ext uri="{FF2B5EF4-FFF2-40B4-BE49-F238E27FC236}">
                <a16:creationId xmlns:a16="http://schemas.microsoft.com/office/drawing/2014/main" id="{8030F31A-0AB8-4DFE-9C3C-797C53AAB38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9405" y="3108635"/>
            <a:ext cx="2594428" cy="2594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6">
            <a:extLst>
              <a:ext uri="{FF2B5EF4-FFF2-40B4-BE49-F238E27FC236}">
                <a16:creationId xmlns:a16="http://schemas.microsoft.com/office/drawing/2014/main" id="{05B184EE-2BD6-485A-BECE-BFBE8735D33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42248" y="4560932"/>
            <a:ext cx="2867320" cy="164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upo 16">
            <a:extLst>
              <a:ext uri="{FF2B5EF4-FFF2-40B4-BE49-F238E27FC236}">
                <a16:creationId xmlns:a16="http://schemas.microsoft.com/office/drawing/2014/main" id="{B6CB179F-AD98-4594-9A1D-AB4ADA02BA76}"/>
              </a:ext>
            </a:extLst>
          </p:cNvPr>
          <p:cNvGrpSpPr/>
          <p:nvPr/>
        </p:nvGrpSpPr>
        <p:grpSpPr>
          <a:xfrm>
            <a:off x="501768" y="293315"/>
            <a:ext cx="3734462" cy="369332"/>
            <a:chOff x="484974" y="357167"/>
            <a:chExt cx="3734462" cy="369332"/>
          </a:xfrm>
        </p:grpSpPr>
        <p:sp>
          <p:nvSpPr>
            <p:cNvPr id="18" name="Rectángulo 17">
              <a:extLst>
                <a:ext uri="{FF2B5EF4-FFF2-40B4-BE49-F238E27FC236}">
                  <a16:creationId xmlns:a16="http://schemas.microsoft.com/office/drawing/2014/main" id="{6B3E374D-4634-4379-B4A0-ED1A13B85E8F}"/>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9" name="Imagen 18">
              <a:extLst>
                <a:ext uri="{FF2B5EF4-FFF2-40B4-BE49-F238E27FC236}">
                  <a16:creationId xmlns:a16="http://schemas.microsoft.com/office/drawing/2014/main" id="{B2837766-4806-43D1-8738-8C7CDAEE24B3}"/>
                </a:ext>
              </a:extLst>
            </p:cNvPr>
            <p:cNvPicPr>
              <a:picLocks noChangeAspect="1"/>
            </p:cNvPicPr>
            <p:nvPr/>
          </p:nvPicPr>
          <p:blipFill>
            <a:blip r:embed="rId6"/>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67B1C228-C051-4594-BCBA-8E1CAF54CDD5}"/>
              </a:ext>
            </a:extLst>
          </p:cNvPr>
          <p:cNvSpPr>
            <a:spLocks noGrp="1"/>
          </p:cNvSpPr>
          <p:nvPr>
            <p:ph type="sldNum" sz="quarter" idx="12"/>
          </p:nvPr>
        </p:nvSpPr>
        <p:spPr/>
        <p:txBody>
          <a:bodyPr/>
          <a:lstStyle/>
          <a:p>
            <a:fld id="{E7952FB4-4700-F747-B29E-62F56B1C72CB}" type="slidenum">
              <a:rPr lang="es-ES" smtClean="0"/>
              <a:t>23</a:t>
            </a:fld>
            <a:endParaRPr lang="es-ES"/>
          </a:p>
        </p:txBody>
      </p:sp>
    </p:spTree>
    <p:extLst>
      <p:ext uri="{BB962C8B-B14F-4D97-AF65-F5344CB8AC3E}">
        <p14:creationId xmlns:p14="http://schemas.microsoft.com/office/powerpoint/2010/main" val="4088400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9614126" y="4706993"/>
            <a:ext cx="3168810" cy="1242673"/>
          </a:xfrm>
          <a:prstGeom prst="rect">
            <a:avLst/>
          </a:prstGeom>
          <a:noFill/>
        </p:spPr>
      </p:pic>
      <p:sp>
        <p:nvSpPr>
          <p:cNvPr id="7" name="2 Título">
            <a:extLst>
              <a:ext uri="{FF2B5EF4-FFF2-40B4-BE49-F238E27FC236}">
                <a16:creationId xmlns:a16="http://schemas.microsoft.com/office/drawing/2014/main" id="{CAE5F976-92D8-4965-9151-C11E87B25133}"/>
              </a:ext>
            </a:extLst>
          </p:cNvPr>
          <p:cNvSpPr txBox="1">
            <a:spLocks/>
          </p:cNvSpPr>
          <p:nvPr/>
        </p:nvSpPr>
        <p:spPr bwMode="auto">
          <a:xfrm>
            <a:off x="3986711" y="475121"/>
            <a:ext cx="8205289" cy="762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lvl1pPr algn="l" rtl="0" eaLnBrk="0" fontAlgn="base" hangingPunct="0">
              <a:spcBef>
                <a:spcPct val="0"/>
              </a:spcBef>
              <a:spcAft>
                <a:spcPct val="0"/>
              </a:spcAft>
              <a:defRPr sz="2200" b="1" i="1">
                <a:solidFill>
                  <a:schemeClr val="bg1"/>
                </a:solidFill>
                <a:effectLst>
                  <a:outerShdw blurRad="50800" dist="38100" dir="2700000" algn="tl" rotWithShape="0">
                    <a:prstClr val="black">
                      <a:alpha val="40000"/>
                    </a:prstClr>
                  </a:outerShdw>
                </a:effectLst>
                <a:latin typeface="+mj-lt"/>
                <a:ea typeface="+mj-ea"/>
                <a:cs typeface="+mj-cs"/>
              </a:defRPr>
            </a:lvl1pPr>
            <a:lvl2pPr algn="l" rtl="0" eaLnBrk="0" fontAlgn="base" hangingPunct="0">
              <a:spcBef>
                <a:spcPct val="0"/>
              </a:spcBef>
              <a:spcAft>
                <a:spcPct val="0"/>
              </a:spcAft>
              <a:defRPr sz="2200" b="1" i="1">
                <a:solidFill>
                  <a:schemeClr val="bg1"/>
                </a:solidFill>
                <a:latin typeface="Verdana" pitchFamily="34" charset="0"/>
              </a:defRPr>
            </a:lvl2pPr>
            <a:lvl3pPr algn="l" rtl="0" eaLnBrk="0" fontAlgn="base" hangingPunct="0">
              <a:spcBef>
                <a:spcPct val="0"/>
              </a:spcBef>
              <a:spcAft>
                <a:spcPct val="0"/>
              </a:spcAft>
              <a:defRPr sz="2200" b="1" i="1">
                <a:solidFill>
                  <a:schemeClr val="bg1"/>
                </a:solidFill>
                <a:latin typeface="Verdana" pitchFamily="34" charset="0"/>
              </a:defRPr>
            </a:lvl3pPr>
            <a:lvl4pPr algn="l" rtl="0" eaLnBrk="0" fontAlgn="base" hangingPunct="0">
              <a:spcBef>
                <a:spcPct val="0"/>
              </a:spcBef>
              <a:spcAft>
                <a:spcPct val="0"/>
              </a:spcAft>
              <a:defRPr sz="2200" b="1" i="1">
                <a:solidFill>
                  <a:schemeClr val="bg1"/>
                </a:solidFill>
                <a:latin typeface="Verdana" pitchFamily="34" charset="0"/>
              </a:defRPr>
            </a:lvl4pPr>
            <a:lvl5pPr algn="l" rtl="0" eaLnBrk="0" fontAlgn="base" hangingPunct="0">
              <a:spcBef>
                <a:spcPct val="0"/>
              </a:spcBef>
              <a:spcAft>
                <a:spcPct val="0"/>
              </a:spcAft>
              <a:defRPr sz="2200" b="1" i="1">
                <a:solidFill>
                  <a:schemeClr val="bg1"/>
                </a:solidFill>
                <a:latin typeface="Verdana" pitchFamily="34" charset="0"/>
              </a:defRPr>
            </a:lvl5pPr>
            <a:lvl6pPr marL="457200" algn="l" rtl="0" fontAlgn="base">
              <a:spcBef>
                <a:spcPct val="0"/>
              </a:spcBef>
              <a:spcAft>
                <a:spcPct val="0"/>
              </a:spcAft>
              <a:defRPr sz="2200" b="1" i="1">
                <a:solidFill>
                  <a:schemeClr val="bg1"/>
                </a:solidFill>
                <a:latin typeface="Verdana" pitchFamily="34" charset="0"/>
              </a:defRPr>
            </a:lvl6pPr>
            <a:lvl7pPr marL="914400" algn="l" rtl="0" fontAlgn="base">
              <a:spcBef>
                <a:spcPct val="0"/>
              </a:spcBef>
              <a:spcAft>
                <a:spcPct val="0"/>
              </a:spcAft>
              <a:defRPr sz="2200" b="1" i="1">
                <a:solidFill>
                  <a:schemeClr val="bg1"/>
                </a:solidFill>
                <a:latin typeface="Verdana" pitchFamily="34" charset="0"/>
              </a:defRPr>
            </a:lvl7pPr>
            <a:lvl8pPr marL="1371600" algn="l" rtl="0" fontAlgn="base">
              <a:spcBef>
                <a:spcPct val="0"/>
              </a:spcBef>
              <a:spcAft>
                <a:spcPct val="0"/>
              </a:spcAft>
              <a:defRPr sz="2200" b="1" i="1">
                <a:solidFill>
                  <a:schemeClr val="bg1"/>
                </a:solidFill>
                <a:latin typeface="Verdana" pitchFamily="34" charset="0"/>
              </a:defRPr>
            </a:lvl8pPr>
            <a:lvl9pPr marL="1828800" algn="l" rtl="0" fontAlgn="base">
              <a:spcBef>
                <a:spcPct val="0"/>
              </a:spcBef>
              <a:spcAft>
                <a:spcPct val="0"/>
              </a:spcAft>
              <a:defRPr sz="2200" b="1" i="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Resolución de 2 de abril de 2018, del Instituto Social de la Marina, por la que se modifican los anexos de la Orden PRE/646/2004, de 5 de marzo</a:t>
            </a:r>
          </a:p>
        </p:txBody>
      </p:sp>
      <p:pic>
        <p:nvPicPr>
          <p:cNvPr id="8" name="Picture 2" descr="Imagen relacionada">
            <a:extLst>
              <a:ext uri="{FF2B5EF4-FFF2-40B4-BE49-F238E27FC236}">
                <a16:creationId xmlns:a16="http://schemas.microsoft.com/office/drawing/2014/main" id="{DDB0F41D-4B57-4F6A-B8A3-AED8086C6E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041804"/>
            <a:ext cx="4076246" cy="1984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Resultado de imagen de fromacion sanitaria especifica avanzada">
            <a:extLst>
              <a:ext uri="{FF2B5EF4-FFF2-40B4-BE49-F238E27FC236}">
                <a16:creationId xmlns:a16="http://schemas.microsoft.com/office/drawing/2014/main" id="{9239F1A0-FB78-46B8-9D50-E27E3F697B5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78286" y="3565524"/>
            <a:ext cx="3043918" cy="22829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Imagen relacionada">
            <a:extLst>
              <a:ext uri="{FF2B5EF4-FFF2-40B4-BE49-F238E27FC236}">
                <a16:creationId xmlns:a16="http://schemas.microsoft.com/office/drawing/2014/main" id="{FDD46F6A-C25B-41BB-9849-90E40D82B7F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40061" y="3229657"/>
            <a:ext cx="2057400" cy="2219326"/>
          </a:xfrm>
          <a:prstGeom prst="rect">
            <a:avLst/>
          </a:prstGeom>
          <a:noFill/>
          <a:extLst>
            <a:ext uri="{909E8E84-426E-40DD-AFC4-6F175D3DCCD1}">
              <a14:hiddenFill xmlns:a14="http://schemas.microsoft.com/office/drawing/2010/main">
                <a:solidFill>
                  <a:srgbClr val="FFFFFF"/>
                </a:solidFill>
              </a14:hiddenFill>
            </a:ext>
          </a:extLst>
        </p:spPr>
      </p:pic>
      <p:sp>
        <p:nvSpPr>
          <p:cNvPr id="11" name="3 Marcador de contenido">
            <a:extLst>
              <a:ext uri="{FF2B5EF4-FFF2-40B4-BE49-F238E27FC236}">
                <a16:creationId xmlns:a16="http://schemas.microsoft.com/office/drawing/2014/main" id="{4BCF4D32-7E95-4A3A-BE20-DA46FE19315E}"/>
              </a:ext>
            </a:extLst>
          </p:cNvPr>
          <p:cNvSpPr txBox="1">
            <a:spLocks/>
          </p:cNvSpPr>
          <p:nvPr/>
        </p:nvSpPr>
        <p:spPr bwMode="auto">
          <a:xfrm>
            <a:off x="1434579" y="1345067"/>
            <a:ext cx="7386025" cy="172493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6350" cap="flat" cmpd="sng" algn="ctr">
            <a:solidFill>
              <a:srgbClr val="FF6600"/>
            </a:solidFill>
            <a:prstDash val="solid"/>
            <a:miter lim="800000"/>
            <a:headEnd/>
            <a:tailEnd/>
          </a:ln>
          <a:effectLst>
            <a:outerShdw blurRad="40000" dist="20000" dir="5400000" rotWithShape="0">
              <a:srgbClr val="000000">
                <a:alpha val="38000"/>
              </a:srgbClr>
            </a:outerShdw>
          </a:effectLst>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dk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dk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dk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dk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dk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dk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dk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dk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dk1"/>
                </a:solidFill>
                <a:latin typeface="+mn-lt"/>
                <a:ea typeface="+mn-ea"/>
                <a:cs typeface="+mn-cs"/>
              </a:defRPr>
            </a:lvl9pPr>
          </a:lstStyle>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400" b="1" i="0" u="none" strike="noStrike" kern="0" cap="none" spc="0" normalizeH="0" baseline="0" noProof="0">
                <a:ln>
                  <a:noFill/>
                </a:ln>
                <a:solidFill>
                  <a:srgbClr val="000000"/>
                </a:solidFill>
                <a:effectLst/>
                <a:uLnTx/>
                <a:uFillTx/>
                <a:latin typeface="Arial Nova Cond Light" pitchFamily="34" charset="0"/>
                <a:ea typeface="+mn-ea"/>
                <a:cs typeface="Calibri" pitchFamily="34" charset="0"/>
              </a:rPr>
              <a:t>Contenido y temporización de la formación sanitaria específica inicial y específica avanzada.</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400" b="1" i="0" u="none" strike="noStrike" kern="0" cap="none" spc="0" normalizeH="0" baseline="0" noProof="0">
                <a:ln>
                  <a:noFill/>
                </a:ln>
                <a:solidFill>
                  <a:srgbClr val="000000"/>
                </a:solidFill>
                <a:effectLst/>
                <a:uLnTx/>
                <a:uFillTx/>
                <a:latin typeface="Arial Nova Cond Light" pitchFamily="34" charset="0"/>
                <a:ea typeface="+mn-ea"/>
                <a:cs typeface="Calibri" pitchFamily="34" charset="0"/>
              </a:rPr>
              <a:t>Condiciones mínimas que deben reunir los centros que vayan a impartir los cursos de formación sanitaria</a:t>
            </a:r>
            <a:endParaRPr kumimoji="0" lang="es-ES" sz="2400" b="1" i="0" u="none" strike="noStrike" kern="0" cap="none" spc="0" normalizeH="0" baseline="0" noProof="0" dirty="0">
              <a:ln>
                <a:noFill/>
              </a:ln>
              <a:solidFill>
                <a:srgbClr val="000000"/>
              </a:solidFill>
              <a:effectLst/>
              <a:uLnTx/>
              <a:uFillTx/>
              <a:latin typeface="Arial Nova Cond Light" pitchFamily="34" charset="0"/>
              <a:ea typeface="+mn-ea"/>
              <a:cs typeface="Calibri" pitchFamily="34" charset="0"/>
            </a:endParaRPr>
          </a:p>
        </p:txBody>
      </p:sp>
      <p:pic>
        <p:nvPicPr>
          <p:cNvPr id="13" name="Picture 2">
            <a:extLst>
              <a:ext uri="{FF2B5EF4-FFF2-40B4-BE49-F238E27FC236}">
                <a16:creationId xmlns:a16="http://schemas.microsoft.com/office/drawing/2014/main" id="{56A43B52-39C2-4190-A922-5C53A79C42A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1734911"/>
            <a:ext cx="1341437" cy="133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upo 14">
            <a:extLst>
              <a:ext uri="{FF2B5EF4-FFF2-40B4-BE49-F238E27FC236}">
                <a16:creationId xmlns:a16="http://schemas.microsoft.com/office/drawing/2014/main" id="{D55D8746-32BD-4445-8D13-85FAD8B8D227}"/>
              </a:ext>
            </a:extLst>
          </p:cNvPr>
          <p:cNvGrpSpPr/>
          <p:nvPr/>
        </p:nvGrpSpPr>
        <p:grpSpPr>
          <a:xfrm>
            <a:off x="246553" y="399530"/>
            <a:ext cx="3734462" cy="369332"/>
            <a:chOff x="484974" y="357167"/>
            <a:chExt cx="3734462" cy="369332"/>
          </a:xfrm>
        </p:grpSpPr>
        <p:sp>
          <p:nvSpPr>
            <p:cNvPr id="16" name="Rectángulo 15">
              <a:extLst>
                <a:ext uri="{FF2B5EF4-FFF2-40B4-BE49-F238E27FC236}">
                  <a16:creationId xmlns:a16="http://schemas.microsoft.com/office/drawing/2014/main" id="{60435DD3-B985-40FD-8840-ABC82F274B9E}"/>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7" name="Imagen 16">
              <a:extLst>
                <a:ext uri="{FF2B5EF4-FFF2-40B4-BE49-F238E27FC236}">
                  <a16:creationId xmlns:a16="http://schemas.microsoft.com/office/drawing/2014/main" id="{0FE542A1-77C9-4898-B2B2-8E312DAA8BA5}"/>
                </a:ext>
              </a:extLst>
            </p:cNvPr>
            <p:cNvPicPr>
              <a:picLocks noChangeAspect="1"/>
            </p:cNvPicPr>
            <p:nvPr/>
          </p:nvPicPr>
          <p:blipFill>
            <a:blip r:embed="rId8"/>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0ECFD40A-87B5-48E1-9667-DFBA1FD03B50}"/>
              </a:ext>
            </a:extLst>
          </p:cNvPr>
          <p:cNvSpPr>
            <a:spLocks noGrp="1"/>
          </p:cNvSpPr>
          <p:nvPr>
            <p:ph type="sldNum" sz="quarter" idx="12"/>
          </p:nvPr>
        </p:nvSpPr>
        <p:spPr/>
        <p:txBody>
          <a:bodyPr/>
          <a:lstStyle/>
          <a:p>
            <a:fld id="{E7952FB4-4700-F747-B29E-62F56B1C72CB}" type="slidenum">
              <a:rPr lang="es-ES" smtClean="0"/>
              <a:t>24</a:t>
            </a:fld>
            <a:endParaRPr lang="es-ES"/>
          </a:p>
        </p:txBody>
      </p:sp>
    </p:spTree>
    <p:extLst>
      <p:ext uri="{BB962C8B-B14F-4D97-AF65-F5344CB8AC3E}">
        <p14:creationId xmlns:p14="http://schemas.microsoft.com/office/powerpoint/2010/main" val="3825549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471139" y="264239"/>
            <a:ext cx="5539154" cy="1107996"/>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Normativa OMI – IMO</a:t>
            </a:r>
            <a:b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b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Organización Marítima Internacional</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1 Marcador de contenido">
            <a:extLst>
              <a:ext uri="{FF2B5EF4-FFF2-40B4-BE49-F238E27FC236}">
                <a16:creationId xmlns:a16="http://schemas.microsoft.com/office/drawing/2014/main" id="{B7BE9664-18ED-4EE0-A017-9E4BDCE92779}"/>
              </a:ext>
            </a:extLst>
          </p:cNvPr>
          <p:cNvSpPr txBox="1">
            <a:spLocks/>
          </p:cNvSpPr>
          <p:nvPr/>
        </p:nvSpPr>
        <p:spPr bwMode="auto">
          <a:xfrm>
            <a:off x="4437561" y="574549"/>
            <a:ext cx="2889831" cy="2618594"/>
          </a:xfrm>
          <a:prstGeom prst="rect">
            <a:avLst/>
          </a:prstGeom>
          <a:gradFill rotWithShape="1">
            <a:gsLst>
              <a:gs pos="0">
                <a:srgbClr val="006699">
                  <a:tint val="50000"/>
                  <a:satMod val="300000"/>
                </a:srgbClr>
              </a:gs>
              <a:gs pos="35000">
                <a:srgbClr val="006699">
                  <a:tint val="37000"/>
                  <a:satMod val="300000"/>
                </a:srgbClr>
              </a:gs>
              <a:gs pos="100000">
                <a:srgbClr val="006699">
                  <a:tint val="15000"/>
                  <a:satMod val="350000"/>
                </a:srgbClr>
              </a:gs>
            </a:gsLst>
            <a:lin ang="16200000" scaled="1"/>
          </a:gradFill>
          <a:ln w="6350" cap="flat" cmpd="sng" algn="ctr">
            <a:solidFill>
              <a:srgbClr val="006699"/>
            </a:solidFill>
            <a:prstDash val="solid"/>
            <a:miter lim="800000"/>
            <a:headEnd/>
            <a:tailEnd/>
          </a:ln>
          <a:effectLst>
            <a:outerShdw blurRad="40000" dist="20000" dir="5400000" rotWithShape="0">
              <a:srgbClr val="000000">
                <a:alpha val="38000"/>
              </a:srgbClr>
            </a:outerShdw>
          </a:effectLst>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dk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dk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dk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dk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dk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dk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dk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dk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dk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Verdana"/>
                <a:ea typeface="+mn-ea"/>
                <a:cs typeface="+mn-cs"/>
              </a:rPr>
              <a:t>Convenios </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Verdana"/>
                <a:ea typeface="+mn-ea"/>
                <a:cs typeface="+mn-cs"/>
              </a:rPr>
              <a:t>Códigos </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Verdana"/>
                <a:ea typeface="+mn-ea"/>
                <a:cs typeface="+mn-cs"/>
              </a:rPr>
              <a:t>Resoluciones</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Verdana"/>
                <a:ea typeface="+mn-ea"/>
                <a:cs typeface="+mn-cs"/>
              </a:rPr>
              <a:t>Enmiendas</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Verdana"/>
                <a:ea typeface="+mn-ea"/>
                <a:cs typeface="+mn-cs"/>
              </a:rPr>
              <a:t>Circulares</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Verdana"/>
                <a:ea typeface="+mn-ea"/>
                <a:cs typeface="+mn-cs"/>
              </a:rPr>
              <a:t>Cursos Modelo</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endParaRPr kumimoji="0" lang="es-ES" sz="1800" b="1" i="0" u="none" strike="noStrike" kern="0" cap="none" spc="0" normalizeH="0" baseline="0" noProof="0" dirty="0">
              <a:ln>
                <a:noFill/>
              </a:ln>
              <a:solidFill>
                <a:srgbClr val="000000"/>
              </a:solidFill>
              <a:effectLst/>
              <a:uLnTx/>
              <a:uFillTx/>
              <a:latin typeface="Verdana"/>
              <a:ea typeface="+mn-ea"/>
              <a:cs typeface="+mn-cs"/>
            </a:endParaRPr>
          </a:p>
        </p:txBody>
      </p:sp>
      <p:sp>
        <p:nvSpPr>
          <p:cNvPr id="8" name="3 Rectángulo redondeado">
            <a:extLst>
              <a:ext uri="{FF2B5EF4-FFF2-40B4-BE49-F238E27FC236}">
                <a16:creationId xmlns:a16="http://schemas.microsoft.com/office/drawing/2014/main" id="{B12A710C-8146-4070-A75E-A50A483076B2}"/>
              </a:ext>
            </a:extLst>
          </p:cNvPr>
          <p:cNvSpPr/>
          <p:nvPr/>
        </p:nvSpPr>
        <p:spPr>
          <a:xfrm>
            <a:off x="1472542" y="610835"/>
            <a:ext cx="2939107" cy="2130426"/>
          </a:xfrm>
          <a:prstGeom prst="roundRect">
            <a:avLst>
              <a:gd name="adj" fmla="val 10000"/>
            </a:avLst>
          </a:prstGeom>
          <a:blipFill rotWithShape="1">
            <a:blip r:embed="rId4"/>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p:spPr>
      </p:sp>
      <p:pic>
        <p:nvPicPr>
          <p:cNvPr id="9" name="4 Imagen" descr="https://encrypted-tbn2.gstatic.com/images?q=tbn:ANd9GcSXzCQJUJPg_pQ0XRDhbPRLr48gQ0iNjdevbEiFfB1UKWB1F43DCw">
            <a:extLst>
              <a:ext uri="{FF2B5EF4-FFF2-40B4-BE49-F238E27FC236}">
                <a16:creationId xmlns:a16="http://schemas.microsoft.com/office/drawing/2014/main" id="{5BADEF57-B995-4C0F-87E5-07AEEF8A8871}"/>
              </a:ext>
            </a:extLst>
          </p:cNvPr>
          <p:cNvPicPr/>
          <p:nvPr/>
        </p:nvPicPr>
        <p:blipFill>
          <a:blip r:embed="rId5" cstate="print">
            <a:lum bright="25000" contrast="-20000"/>
          </a:blip>
          <a:srcRect/>
          <a:stretch>
            <a:fillRect/>
          </a:stretch>
        </p:blipFill>
        <p:spPr bwMode="auto">
          <a:xfrm rot="290143">
            <a:off x="356821" y="3081240"/>
            <a:ext cx="1619399" cy="2272554"/>
          </a:xfrm>
          <a:prstGeom prst="rect">
            <a:avLst/>
          </a:prstGeom>
          <a:noFill/>
          <a:ln w="9525">
            <a:noFill/>
            <a:miter lim="800000"/>
            <a:headEnd/>
            <a:tailEnd/>
          </a:ln>
          <a:scene3d>
            <a:camera prst="orthographicFront"/>
            <a:lightRig rig="threePt" dir="t"/>
          </a:scene3d>
          <a:sp3d>
            <a:bevelT/>
          </a:sp3d>
        </p:spPr>
      </p:pic>
      <p:pic>
        <p:nvPicPr>
          <p:cNvPr id="10" name="5 Imagen" descr="MARPOL 73 / 78 IB522S">
            <a:extLst>
              <a:ext uri="{FF2B5EF4-FFF2-40B4-BE49-F238E27FC236}">
                <a16:creationId xmlns:a16="http://schemas.microsoft.com/office/drawing/2014/main" id="{E5154496-EC93-43ED-AC1C-11262EA24820}"/>
              </a:ext>
            </a:extLst>
          </p:cNvPr>
          <p:cNvPicPr/>
          <p:nvPr/>
        </p:nvPicPr>
        <p:blipFill>
          <a:blip r:embed="rId6" cstate="print"/>
          <a:srcRect/>
          <a:stretch>
            <a:fillRect/>
          </a:stretch>
        </p:blipFill>
        <p:spPr bwMode="auto">
          <a:xfrm>
            <a:off x="2069125" y="3758249"/>
            <a:ext cx="1462952" cy="2272554"/>
          </a:xfrm>
          <a:prstGeom prst="rect">
            <a:avLst/>
          </a:prstGeom>
          <a:noFill/>
          <a:scene3d>
            <a:camera prst="orthographicFront"/>
            <a:lightRig rig="threePt" dir="t"/>
          </a:scene3d>
          <a:sp3d>
            <a:bevelT prst="relaxedInset"/>
            <a:bevelB prst="relaxedInset"/>
          </a:sp3d>
        </p:spPr>
      </p:pic>
      <p:pic>
        <p:nvPicPr>
          <p:cNvPr id="11" name="6 Imagen" descr="http://www.nauticarobinson.com/static/img/portadas/_visd_0000JPG001LP.jpg">
            <a:extLst>
              <a:ext uri="{FF2B5EF4-FFF2-40B4-BE49-F238E27FC236}">
                <a16:creationId xmlns:a16="http://schemas.microsoft.com/office/drawing/2014/main" id="{2ABAFB5D-6DB6-4FB2-9055-E1F067847BD5}"/>
              </a:ext>
            </a:extLst>
          </p:cNvPr>
          <p:cNvPicPr/>
          <p:nvPr/>
        </p:nvPicPr>
        <p:blipFill>
          <a:blip r:embed="rId7" cstate="print"/>
          <a:srcRect/>
          <a:stretch>
            <a:fillRect/>
          </a:stretch>
        </p:blipFill>
        <p:spPr bwMode="auto">
          <a:xfrm rot="21091256">
            <a:off x="3691749" y="3286871"/>
            <a:ext cx="1439800" cy="2272554"/>
          </a:xfrm>
          <a:prstGeom prst="rect">
            <a:avLst/>
          </a:prstGeom>
          <a:noFill/>
          <a:scene3d>
            <a:camera prst="orthographicFront"/>
            <a:lightRig rig="threePt" dir="t"/>
          </a:scene3d>
          <a:sp3d>
            <a:bevelT prst="relaxedInset"/>
            <a:bevelB prst="relaxedInset"/>
          </a:sp3d>
        </p:spPr>
      </p:pic>
      <p:pic>
        <p:nvPicPr>
          <p:cNvPr id="13" name="7 Imagen" descr="https://encrypted-tbn1.gstatic.com/images?q=tbn:ANd9GcSowwcoyJJGC89EBx3Us7NmgfqlF2jGVJX9Q7B4H7ZA2AU5Oios">
            <a:extLst>
              <a:ext uri="{FF2B5EF4-FFF2-40B4-BE49-F238E27FC236}">
                <a16:creationId xmlns:a16="http://schemas.microsoft.com/office/drawing/2014/main" id="{3E88ACA3-11D4-4DEC-9D25-1414E56512B3}"/>
              </a:ext>
            </a:extLst>
          </p:cNvPr>
          <p:cNvPicPr/>
          <p:nvPr/>
        </p:nvPicPr>
        <p:blipFill>
          <a:blip r:embed="rId8" cstate="print"/>
          <a:srcRect/>
          <a:stretch>
            <a:fillRect/>
          </a:stretch>
        </p:blipFill>
        <p:spPr bwMode="auto">
          <a:xfrm rot="911617">
            <a:off x="5348346" y="4153628"/>
            <a:ext cx="1277471" cy="1904145"/>
          </a:xfrm>
          <a:prstGeom prst="rect">
            <a:avLst/>
          </a:prstGeom>
          <a:noFill/>
          <a:scene3d>
            <a:camera prst="orthographicFront"/>
            <a:lightRig rig="threePt" dir="t"/>
          </a:scene3d>
          <a:sp3d>
            <a:bevelT prst="relaxedInset"/>
            <a:bevelB/>
          </a:sp3d>
        </p:spPr>
      </p:pic>
      <p:pic>
        <p:nvPicPr>
          <p:cNvPr id="15" name="8 Imagen" descr="http://www.cursospbip.com/Cursos/images/Recursos/pbip.png">
            <a:extLst>
              <a:ext uri="{FF2B5EF4-FFF2-40B4-BE49-F238E27FC236}">
                <a16:creationId xmlns:a16="http://schemas.microsoft.com/office/drawing/2014/main" id="{9192160D-7824-430C-9DE9-30B2ECE8AE02}"/>
              </a:ext>
            </a:extLst>
          </p:cNvPr>
          <p:cNvPicPr/>
          <p:nvPr/>
        </p:nvPicPr>
        <p:blipFill>
          <a:blip r:embed="rId9" cstate="print"/>
          <a:srcRect/>
          <a:stretch>
            <a:fillRect/>
          </a:stretch>
        </p:blipFill>
        <p:spPr bwMode="auto">
          <a:xfrm rot="21077020">
            <a:off x="6786298" y="3111947"/>
            <a:ext cx="1417721" cy="2164975"/>
          </a:xfrm>
          <a:prstGeom prst="rect">
            <a:avLst/>
          </a:prstGeom>
          <a:noFill/>
          <a:scene3d>
            <a:camera prst="orthographicFront"/>
            <a:lightRig rig="threePt" dir="t"/>
          </a:scene3d>
          <a:sp3d>
            <a:bevelT prst="relaxedInset"/>
            <a:bevelB prst="convex"/>
          </a:sp3d>
        </p:spPr>
      </p:pic>
      <p:pic>
        <p:nvPicPr>
          <p:cNvPr id="16" name="Picture 6" descr="https://encrypted-tbn0.gstatic.com/images?q=tbn:ANd9GcQRL1Cr0P7RSWUzKcS6nYbznBg-rXFrVsvm8RB0vC79CUQ1gm5Y">
            <a:extLst>
              <a:ext uri="{FF2B5EF4-FFF2-40B4-BE49-F238E27FC236}">
                <a16:creationId xmlns:a16="http://schemas.microsoft.com/office/drawing/2014/main" id="{BFA64115-CC9C-47C9-9F8A-C13986BDA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045427" y="1612321"/>
            <a:ext cx="860205" cy="806442"/>
          </a:xfrm>
          <a:prstGeom prst="rect">
            <a:avLst/>
          </a:prstGeom>
          <a:noFill/>
        </p:spPr>
      </p:pic>
      <p:pic>
        <p:nvPicPr>
          <p:cNvPr id="17" name="Picture 2" descr="http://www.canalgif.net/Gifs-animados/Vehiculos-marinos/Timon/Imagen-animada-Timon-10.gif">
            <a:extLst>
              <a:ext uri="{FF2B5EF4-FFF2-40B4-BE49-F238E27FC236}">
                <a16:creationId xmlns:a16="http://schemas.microsoft.com/office/drawing/2014/main" id="{076D5079-C0EA-4707-9FEA-5DE8D0F04BF7}"/>
              </a:ext>
            </a:extLst>
          </p:cNvPr>
          <p:cNvPicPr>
            <a:picLocks noChangeAspect="1" noChangeArrowheads="1"/>
          </p:cNvPicPr>
          <p:nvPr/>
        </p:nvPicPr>
        <p:blipFill>
          <a:blip r:embed="rId11" cstate="print"/>
          <a:srcRect/>
          <a:stretch>
            <a:fillRect/>
          </a:stretch>
        </p:blipFill>
        <p:spPr bwMode="auto">
          <a:xfrm flipH="1">
            <a:off x="7490496" y="986718"/>
            <a:ext cx="1890245" cy="1890245"/>
          </a:xfrm>
          <a:prstGeom prst="rect">
            <a:avLst/>
          </a:prstGeom>
          <a:noFill/>
        </p:spPr>
      </p:pic>
      <p:grpSp>
        <p:nvGrpSpPr>
          <p:cNvPr id="18" name="Grupo 17">
            <a:extLst>
              <a:ext uri="{FF2B5EF4-FFF2-40B4-BE49-F238E27FC236}">
                <a16:creationId xmlns:a16="http://schemas.microsoft.com/office/drawing/2014/main" id="{8B7D5998-5272-4977-B64D-3D321D3525E8}"/>
              </a:ext>
            </a:extLst>
          </p:cNvPr>
          <p:cNvGrpSpPr/>
          <p:nvPr/>
        </p:nvGrpSpPr>
        <p:grpSpPr>
          <a:xfrm>
            <a:off x="501768" y="293315"/>
            <a:ext cx="3734462" cy="369332"/>
            <a:chOff x="484974" y="357167"/>
            <a:chExt cx="3734462" cy="369332"/>
          </a:xfrm>
        </p:grpSpPr>
        <p:sp>
          <p:nvSpPr>
            <p:cNvPr id="19" name="Rectángulo 18">
              <a:extLst>
                <a:ext uri="{FF2B5EF4-FFF2-40B4-BE49-F238E27FC236}">
                  <a16:creationId xmlns:a16="http://schemas.microsoft.com/office/drawing/2014/main" id="{E7BCD7B2-D2D1-4063-BBEE-613956AEB03E}"/>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0" name="Imagen 19">
              <a:extLst>
                <a:ext uri="{FF2B5EF4-FFF2-40B4-BE49-F238E27FC236}">
                  <a16:creationId xmlns:a16="http://schemas.microsoft.com/office/drawing/2014/main" id="{A09F5285-6CDC-4201-8C07-E348D5DC3143}"/>
                </a:ext>
              </a:extLst>
            </p:cNvPr>
            <p:cNvPicPr>
              <a:picLocks noChangeAspect="1"/>
            </p:cNvPicPr>
            <p:nvPr/>
          </p:nvPicPr>
          <p:blipFill>
            <a:blip r:embed="rId12"/>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A49B4E5F-7721-4E69-9D70-F02475BA9E8E}"/>
              </a:ext>
            </a:extLst>
          </p:cNvPr>
          <p:cNvSpPr>
            <a:spLocks noGrp="1"/>
          </p:cNvSpPr>
          <p:nvPr>
            <p:ph type="sldNum" sz="quarter" idx="12"/>
          </p:nvPr>
        </p:nvSpPr>
        <p:spPr/>
        <p:txBody>
          <a:bodyPr/>
          <a:lstStyle/>
          <a:p>
            <a:fld id="{E7952FB4-4700-F747-B29E-62F56B1C72CB}" type="slidenum">
              <a:rPr lang="es-ES" smtClean="0"/>
              <a:t>25</a:t>
            </a:fld>
            <a:endParaRPr lang="es-ES"/>
          </a:p>
        </p:txBody>
      </p:sp>
    </p:spTree>
    <p:extLst>
      <p:ext uri="{BB962C8B-B14F-4D97-AF65-F5344CB8AC3E}">
        <p14:creationId xmlns:p14="http://schemas.microsoft.com/office/powerpoint/2010/main" val="1240341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STCW. Cursos modelos OMI.</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Rectangle 43">
            <a:extLst>
              <a:ext uri="{FF2B5EF4-FFF2-40B4-BE49-F238E27FC236}">
                <a16:creationId xmlns:a16="http://schemas.microsoft.com/office/drawing/2014/main" id="{9B3835A3-DC3A-4F8F-B5F1-73A60A31A97B}"/>
              </a:ext>
            </a:extLst>
          </p:cNvPr>
          <p:cNvSpPr>
            <a:spLocks noChangeArrowheads="1"/>
          </p:cNvSpPr>
          <p:nvPr/>
        </p:nvSpPr>
        <p:spPr bwMode="auto">
          <a:xfrm>
            <a:off x="3108276" y="5814737"/>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dirty="0">
              <a:solidFill>
                <a:srgbClr val="000000"/>
              </a:solidFill>
            </a:endParaRPr>
          </a:p>
        </p:txBody>
      </p:sp>
      <p:pic>
        <p:nvPicPr>
          <p:cNvPr id="8" name="15 Imagen" descr="ISMLogo.gif">
            <a:extLst>
              <a:ext uri="{FF2B5EF4-FFF2-40B4-BE49-F238E27FC236}">
                <a16:creationId xmlns:a16="http://schemas.microsoft.com/office/drawing/2014/main" id="{D43A843C-38DE-4F35-A653-98B50FE664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4617" y="5828867"/>
            <a:ext cx="471488" cy="333375"/>
          </a:xfrm>
          <a:prstGeom prst="rect">
            <a:avLst/>
          </a:prstGeom>
        </p:spPr>
      </p:pic>
      <p:sp>
        <p:nvSpPr>
          <p:cNvPr id="9" name="Rectangle 43">
            <a:extLst>
              <a:ext uri="{FF2B5EF4-FFF2-40B4-BE49-F238E27FC236}">
                <a16:creationId xmlns:a16="http://schemas.microsoft.com/office/drawing/2014/main" id="{37706427-83EC-41B6-B62F-E2EC7E1A9563}"/>
              </a:ext>
            </a:extLst>
          </p:cNvPr>
          <p:cNvSpPr>
            <a:spLocks noChangeArrowheads="1"/>
          </p:cNvSpPr>
          <p:nvPr/>
        </p:nvSpPr>
        <p:spPr bwMode="auto">
          <a:xfrm>
            <a:off x="3103356" y="5239551"/>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dirty="0">
              <a:solidFill>
                <a:srgbClr val="000000"/>
              </a:solidFill>
            </a:endParaRPr>
          </a:p>
        </p:txBody>
      </p:sp>
      <p:sp>
        <p:nvSpPr>
          <p:cNvPr id="10" name="Rectangle 43">
            <a:extLst>
              <a:ext uri="{FF2B5EF4-FFF2-40B4-BE49-F238E27FC236}">
                <a16:creationId xmlns:a16="http://schemas.microsoft.com/office/drawing/2014/main" id="{FB8A6CC5-1818-4051-A193-0101D1C46391}"/>
              </a:ext>
            </a:extLst>
          </p:cNvPr>
          <p:cNvSpPr>
            <a:spLocks noChangeArrowheads="1"/>
          </p:cNvSpPr>
          <p:nvPr/>
        </p:nvSpPr>
        <p:spPr bwMode="auto">
          <a:xfrm>
            <a:off x="3108269" y="4566039"/>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dirty="0">
              <a:solidFill>
                <a:srgbClr val="000000"/>
              </a:solidFill>
            </a:endParaRPr>
          </a:p>
        </p:txBody>
      </p:sp>
      <p:sp>
        <p:nvSpPr>
          <p:cNvPr id="11" name="Rectangle 43">
            <a:extLst>
              <a:ext uri="{FF2B5EF4-FFF2-40B4-BE49-F238E27FC236}">
                <a16:creationId xmlns:a16="http://schemas.microsoft.com/office/drawing/2014/main" id="{B67D7590-6099-4ED4-8B04-97C864421E9D}"/>
              </a:ext>
            </a:extLst>
          </p:cNvPr>
          <p:cNvSpPr>
            <a:spLocks noChangeArrowheads="1"/>
          </p:cNvSpPr>
          <p:nvPr/>
        </p:nvSpPr>
        <p:spPr bwMode="auto">
          <a:xfrm>
            <a:off x="3103349" y="3931866"/>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dirty="0">
              <a:solidFill>
                <a:srgbClr val="000000"/>
              </a:solidFill>
            </a:endParaRPr>
          </a:p>
        </p:txBody>
      </p:sp>
      <p:sp>
        <p:nvSpPr>
          <p:cNvPr id="13" name="Rectangle 40">
            <a:extLst>
              <a:ext uri="{FF2B5EF4-FFF2-40B4-BE49-F238E27FC236}">
                <a16:creationId xmlns:a16="http://schemas.microsoft.com/office/drawing/2014/main" id="{A46DD9BE-6A47-4A98-91DA-C438FC9FEE19}"/>
              </a:ext>
            </a:extLst>
          </p:cNvPr>
          <p:cNvSpPr>
            <a:spLocks noChangeArrowheads="1"/>
          </p:cNvSpPr>
          <p:nvPr/>
        </p:nvSpPr>
        <p:spPr bwMode="auto">
          <a:xfrm>
            <a:off x="3118094" y="1436159"/>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a:solidFill>
                <a:srgbClr val="000000"/>
              </a:solidFill>
            </a:endParaRPr>
          </a:p>
        </p:txBody>
      </p:sp>
      <p:sp>
        <p:nvSpPr>
          <p:cNvPr id="15" name="Rectangle 41">
            <a:extLst>
              <a:ext uri="{FF2B5EF4-FFF2-40B4-BE49-F238E27FC236}">
                <a16:creationId xmlns:a16="http://schemas.microsoft.com/office/drawing/2014/main" id="{812B3B70-BEAB-4785-A914-2B555611D64B}"/>
              </a:ext>
            </a:extLst>
          </p:cNvPr>
          <p:cNvSpPr>
            <a:spLocks noChangeArrowheads="1"/>
          </p:cNvSpPr>
          <p:nvPr/>
        </p:nvSpPr>
        <p:spPr bwMode="auto">
          <a:xfrm>
            <a:off x="3118094" y="2053696"/>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a:solidFill>
                <a:srgbClr val="000000"/>
              </a:solidFill>
            </a:endParaRPr>
          </a:p>
        </p:txBody>
      </p:sp>
      <p:sp>
        <p:nvSpPr>
          <p:cNvPr id="16" name="Rectangle 42">
            <a:extLst>
              <a:ext uri="{FF2B5EF4-FFF2-40B4-BE49-F238E27FC236}">
                <a16:creationId xmlns:a16="http://schemas.microsoft.com/office/drawing/2014/main" id="{20D52EE2-4227-44B8-8A6F-828294158466}"/>
              </a:ext>
            </a:extLst>
          </p:cNvPr>
          <p:cNvSpPr>
            <a:spLocks noChangeArrowheads="1"/>
          </p:cNvSpPr>
          <p:nvPr/>
        </p:nvSpPr>
        <p:spPr bwMode="auto">
          <a:xfrm>
            <a:off x="3118094" y="2688696"/>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a:solidFill>
                <a:srgbClr val="000000"/>
              </a:solidFill>
            </a:endParaRPr>
          </a:p>
        </p:txBody>
      </p:sp>
      <p:sp>
        <p:nvSpPr>
          <p:cNvPr id="17" name="Rectangle 43">
            <a:extLst>
              <a:ext uri="{FF2B5EF4-FFF2-40B4-BE49-F238E27FC236}">
                <a16:creationId xmlns:a16="http://schemas.microsoft.com/office/drawing/2014/main" id="{40679D66-359B-4810-8CDE-C0CED854AF78}"/>
              </a:ext>
            </a:extLst>
          </p:cNvPr>
          <p:cNvSpPr>
            <a:spLocks noChangeArrowheads="1"/>
          </p:cNvSpPr>
          <p:nvPr/>
        </p:nvSpPr>
        <p:spPr bwMode="auto">
          <a:xfrm>
            <a:off x="3118094" y="3317346"/>
            <a:ext cx="6215063" cy="304800"/>
          </a:xfrm>
          <a:prstGeom prst="rect">
            <a:avLst/>
          </a:prstGeom>
          <a:ln>
            <a:noFill/>
            <a:headEnd/>
            <a:tailEnd/>
          </a:ln>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none" anchor="ctr"/>
          <a:lstStyle/>
          <a:p>
            <a:pPr fontAlgn="base">
              <a:spcBef>
                <a:spcPct val="20000"/>
              </a:spcBef>
              <a:spcAft>
                <a:spcPct val="0"/>
              </a:spcAft>
            </a:pPr>
            <a:endParaRPr lang="es-ES">
              <a:solidFill>
                <a:srgbClr val="000000"/>
              </a:solidFill>
            </a:endParaRPr>
          </a:p>
        </p:txBody>
      </p:sp>
      <p:sp>
        <p:nvSpPr>
          <p:cNvPr id="18" name="Text Box 35">
            <a:extLst>
              <a:ext uri="{FF2B5EF4-FFF2-40B4-BE49-F238E27FC236}">
                <a16:creationId xmlns:a16="http://schemas.microsoft.com/office/drawing/2014/main" id="{8725720C-A9F9-4A78-A689-6EAAA9321D22}"/>
              </a:ext>
            </a:extLst>
          </p:cNvPr>
          <p:cNvSpPr txBox="1">
            <a:spLocks noChangeArrowheads="1"/>
          </p:cNvSpPr>
          <p:nvPr/>
        </p:nvSpPr>
        <p:spPr bwMode="auto">
          <a:xfrm>
            <a:off x="3600451" y="1244071"/>
            <a:ext cx="5717961" cy="5050613"/>
          </a:xfrm>
          <a:prstGeom prst="rect">
            <a:avLst/>
          </a:prstGeom>
          <a:noFill/>
          <a:ln w="9525">
            <a:noFill/>
            <a:miter lim="800000"/>
            <a:headEnd/>
            <a:tailEnd/>
          </a:ln>
        </p:spPr>
        <p:txBody>
          <a:bodyPr wrap="square">
            <a:spAutoFit/>
          </a:bodyPr>
          <a:lstStyle/>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rPr>
              <a:t>Normativa aplicable a la FPMS</a:t>
            </a:r>
          </a:p>
          <a:p>
            <a:pPr marL="342900" indent="-342900" fontAlgn="base">
              <a:lnSpc>
                <a:spcPct val="180000"/>
              </a:lnSpc>
              <a:spcBef>
                <a:spcPct val="50000"/>
              </a:spcBef>
              <a:spcAft>
                <a:spcPct val="0"/>
              </a:spcAft>
              <a:buSzPct val="75000"/>
              <a:buFont typeface="+mj-lt"/>
              <a:buAutoNum type="arabicPeriod"/>
            </a:pPr>
            <a:r>
              <a:rPr lang="es-ES" b="1" dirty="0"/>
              <a:t>El Convenio STCW/Cursos Modelo OMI</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rPr>
              <a:t>La formación por competencias</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rPr>
              <a:t>Programas de formación y objetivos </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rPr>
              <a:t>Requisitos instructores/evaluadores</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rPr>
              <a:t>Requisitos de los equipos </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rPr>
              <a:t>La red del Instituto Social de la Marina</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rPr>
              <a:t>Homologación de cursos</a:t>
            </a:r>
          </a:p>
        </p:txBody>
      </p:sp>
      <p:pic>
        <p:nvPicPr>
          <p:cNvPr id="19" name="12 Imagen" descr="ISMLogo.gif">
            <a:extLst>
              <a:ext uri="{FF2B5EF4-FFF2-40B4-BE49-F238E27FC236}">
                <a16:creationId xmlns:a16="http://schemas.microsoft.com/office/drawing/2014/main" id="{C05655BC-4CA1-4158-8ECB-1682F4E79C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8963" y="1402332"/>
            <a:ext cx="471488" cy="333375"/>
          </a:xfrm>
          <a:prstGeom prst="rect">
            <a:avLst/>
          </a:prstGeom>
        </p:spPr>
      </p:pic>
      <p:pic>
        <p:nvPicPr>
          <p:cNvPr id="20" name="13 Imagen" descr="ISMLogo.gif">
            <a:extLst>
              <a:ext uri="{FF2B5EF4-FFF2-40B4-BE49-F238E27FC236}">
                <a16:creationId xmlns:a16="http://schemas.microsoft.com/office/drawing/2014/main" id="{C1A234A2-9D5D-44AF-BADC-B47132674D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8963" y="2030982"/>
            <a:ext cx="471488" cy="333375"/>
          </a:xfrm>
          <a:prstGeom prst="rect">
            <a:avLst/>
          </a:prstGeom>
        </p:spPr>
      </p:pic>
      <p:pic>
        <p:nvPicPr>
          <p:cNvPr id="21" name="14 Imagen" descr="ISMLogo.gif">
            <a:extLst>
              <a:ext uri="{FF2B5EF4-FFF2-40B4-BE49-F238E27FC236}">
                <a16:creationId xmlns:a16="http://schemas.microsoft.com/office/drawing/2014/main" id="{E60C4F39-5331-4F12-B55F-79082F161D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8013" y="2650107"/>
            <a:ext cx="471488" cy="333375"/>
          </a:xfrm>
          <a:prstGeom prst="rect">
            <a:avLst/>
          </a:prstGeom>
        </p:spPr>
      </p:pic>
      <p:pic>
        <p:nvPicPr>
          <p:cNvPr id="23" name="15 Imagen" descr="ISMLogo.gif">
            <a:extLst>
              <a:ext uri="{FF2B5EF4-FFF2-40B4-BE49-F238E27FC236}">
                <a16:creationId xmlns:a16="http://schemas.microsoft.com/office/drawing/2014/main" id="{B6B8950B-EC8C-48D2-99A3-735069D42A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8963" y="3278757"/>
            <a:ext cx="471488" cy="333375"/>
          </a:xfrm>
          <a:prstGeom prst="rect">
            <a:avLst/>
          </a:prstGeom>
        </p:spPr>
      </p:pic>
      <p:pic>
        <p:nvPicPr>
          <p:cNvPr id="24" name="15 Imagen" descr="ISMLogo.gif">
            <a:extLst>
              <a:ext uri="{FF2B5EF4-FFF2-40B4-BE49-F238E27FC236}">
                <a16:creationId xmlns:a16="http://schemas.microsoft.com/office/drawing/2014/main" id="{BBAE03C4-1AFF-44ED-875C-6AB234F25C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9690" y="3945996"/>
            <a:ext cx="471488" cy="333375"/>
          </a:xfrm>
          <a:prstGeom prst="rect">
            <a:avLst/>
          </a:prstGeom>
        </p:spPr>
      </p:pic>
      <p:pic>
        <p:nvPicPr>
          <p:cNvPr id="25" name="15 Imagen" descr="ISMLogo.gif">
            <a:extLst>
              <a:ext uri="{FF2B5EF4-FFF2-40B4-BE49-F238E27FC236}">
                <a16:creationId xmlns:a16="http://schemas.microsoft.com/office/drawing/2014/main" id="{2B46B2BF-AA6E-4BCA-B66B-8B58ACB901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4610" y="4580169"/>
            <a:ext cx="471488" cy="333375"/>
          </a:xfrm>
          <a:prstGeom prst="rect">
            <a:avLst/>
          </a:prstGeom>
        </p:spPr>
      </p:pic>
      <p:pic>
        <p:nvPicPr>
          <p:cNvPr id="26" name="15 Imagen" descr="ISMLogo.gif">
            <a:extLst>
              <a:ext uri="{FF2B5EF4-FFF2-40B4-BE49-F238E27FC236}">
                <a16:creationId xmlns:a16="http://schemas.microsoft.com/office/drawing/2014/main" id="{3998A420-1C99-4E50-BDD4-1DB2AA49D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9697" y="5253681"/>
            <a:ext cx="471488" cy="333375"/>
          </a:xfrm>
          <a:prstGeom prst="rect">
            <a:avLst/>
          </a:prstGeom>
        </p:spPr>
      </p:pic>
      <p:grpSp>
        <p:nvGrpSpPr>
          <p:cNvPr id="27" name="Grupo 26">
            <a:extLst>
              <a:ext uri="{FF2B5EF4-FFF2-40B4-BE49-F238E27FC236}">
                <a16:creationId xmlns:a16="http://schemas.microsoft.com/office/drawing/2014/main" id="{BD3E8E88-BB4C-4E23-86C3-4174DF67F2CD}"/>
              </a:ext>
            </a:extLst>
          </p:cNvPr>
          <p:cNvGrpSpPr/>
          <p:nvPr/>
        </p:nvGrpSpPr>
        <p:grpSpPr>
          <a:xfrm>
            <a:off x="501768" y="293315"/>
            <a:ext cx="3734462" cy="369332"/>
            <a:chOff x="484974" y="357167"/>
            <a:chExt cx="3734462" cy="369332"/>
          </a:xfrm>
        </p:grpSpPr>
        <p:sp>
          <p:nvSpPr>
            <p:cNvPr id="28" name="Rectángulo 27">
              <a:extLst>
                <a:ext uri="{FF2B5EF4-FFF2-40B4-BE49-F238E27FC236}">
                  <a16:creationId xmlns:a16="http://schemas.microsoft.com/office/drawing/2014/main" id="{8C2EC59B-0574-4A3D-9109-CDC3B98873DD}"/>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9" name="Imagen 28">
              <a:extLst>
                <a:ext uri="{FF2B5EF4-FFF2-40B4-BE49-F238E27FC236}">
                  <a16:creationId xmlns:a16="http://schemas.microsoft.com/office/drawing/2014/main" id="{764309E8-A102-4D16-BA67-A5746A157B1B}"/>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5FE5E22A-5EB7-467D-9FE4-8359FCDD495E}"/>
              </a:ext>
            </a:extLst>
          </p:cNvPr>
          <p:cNvSpPr>
            <a:spLocks noGrp="1"/>
          </p:cNvSpPr>
          <p:nvPr>
            <p:ph type="sldNum" sz="quarter" idx="12"/>
          </p:nvPr>
        </p:nvSpPr>
        <p:spPr/>
        <p:txBody>
          <a:bodyPr/>
          <a:lstStyle/>
          <a:p>
            <a:fld id="{E7952FB4-4700-F747-B29E-62F56B1C72CB}" type="slidenum">
              <a:rPr lang="es-ES" smtClean="0"/>
              <a:t>26</a:t>
            </a:fld>
            <a:endParaRPr lang="es-ES"/>
          </a:p>
        </p:txBody>
      </p:sp>
    </p:spTree>
    <p:extLst>
      <p:ext uri="{BB962C8B-B14F-4D97-AF65-F5344CB8AC3E}">
        <p14:creationId xmlns:p14="http://schemas.microsoft.com/office/powerpoint/2010/main" val="230075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3"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364638"/>
            <a:ext cx="5009485" cy="430887"/>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CONVENIO STCW-78/10</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1 Marcador de contenido">
            <a:extLst>
              <a:ext uri="{FF2B5EF4-FFF2-40B4-BE49-F238E27FC236}">
                <a16:creationId xmlns:a16="http://schemas.microsoft.com/office/drawing/2014/main" id="{13FC50F0-1E27-471C-AD37-B1560A17D71A}"/>
              </a:ext>
            </a:extLst>
          </p:cNvPr>
          <p:cNvSpPr txBox="1">
            <a:spLocks/>
          </p:cNvSpPr>
          <p:nvPr/>
        </p:nvSpPr>
        <p:spPr bwMode="auto">
          <a:xfrm>
            <a:off x="443753" y="1065867"/>
            <a:ext cx="8256493" cy="1556310"/>
          </a:xfrm>
          <a:prstGeom prst="rect">
            <a:avLst/>
          </a:prstGeom>
          <a:gradFill rotWithShape="1">
            <a:gsLst>
              <a:gs pos="0">
                <a:srgbClr val="E75C00">
                  <a:tint val="50000"/>
                  <a:satMod val="300000"/>
                </a:srgbClr>
              </a:gs>
              <a:gs pos="35000">
                <a:srgbClr val="E75C00">
                  <a:tint val="37000"/>
                  <a:satMod val="300000"/>
                </a:srgbClr>
              </a:gs>
              <a:gs pos="100000">
                <a:srgbClr val="E75C00">
                  <a:tint val="15000"/>
                  <a:satMod val="350000"/>
                </a:srgbClr>
              </a:gs>
            </a:gsLst>
            <a:lin ang="16200000" scaled="1"/>
          </a:gradFill>
          <a:ln w="6350" cap="flat" cmpd="sng" algn="ctr">
            <a:solidFill>
              <a:srgbClr val="E75C00"/>
            </a:solidFill>
            <a:prstDash val="solid"/>
            <a:miter lim="800000"/>
            <a:headEnd/>
            <a:tailEnd/>
          </a:ln>
          <a:effectLst>
            <a:outerShdw blurRad="40000" dist="20000" dir="5400000" rotWithShape="0">
              <a:srgbClr val="000000">
                <a:alpha val="38000"/>
              </a:srgbClr>
            </a:outerShdw>
          </a:effectLst>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dk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dk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dk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dk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dk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dk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dk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dk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dk1"/>
                </a:solidFill>
                <a:latin typeface="+mn-lt"/>
                <a:ea typeface="+mn-ea"/>
                <a:cs typeface="+mn-cs"/>
              </a:defRPr>
            </a:lvl9pPr>
          </a:lstStyle>
          <a:p>
            <a:pPr marL="0" marR="0" lvl="0" indent="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None/>
              <a:tabLst/>
              <a:defRPr/>
            </a:pPr>
            <a:r>
              <a:rPr kumimoji="0" lang="es-ES" sz="2400" b="1" i="0" u="none" strike="noStrike" kern="0" cap="none" spc="0" normalizeH="0" baseline="0" noProof="0">
                <a:ln>
                  <a:noFill/>
                </a:ln>
                <a:solidFill>
                  <a:srgbClr val="000000"/>
                </a:solidFill>
                <a:effectLst/>
                <a:uLnTx/>
                <a:uFillTx/>
                <a:latin typeface="Calibri" pitchFamily="34" charset="0"/>
                <a:ea typeface="+mn-ea"/>
                <a:cs typeface="Calibri" pitchFamily="34" charset="0"/>
              </a:rPr>
              <a:t>Convenio Internacional sobre normas de formación, titulación y guardia para la gente de mar (STCW-78/10), en inglés </a:t>
            </a:r>
            <a:r>
              <a:rPr kumimoji="0" lang="es-ES" sz="2400" b="1" i="1" u="none" strike="noStrike" kern="0" cap="none" spc="0" normalizeH="0" baseline="0" noProof="0">
                <a:ln>
                  <a:noFill/>
                </a:ln>
                <a:solidFill>
                  <a:srgbClr val="000000"/>
                </a:solidFill>
                <a:effectLst/>
                <a:uLnTx/>
                <a:uFillTx/>
                <a:latin typeface="Calibri" pitchFamily="34" charset="0"/>
                <a:ea typeface="+mn-ea"/>
                <a:cs typeface="Calibri" pitchFamily="34" charset="0"/>
              </a:rPr>
              <a:t>Standard of Training, Certification and Watchkeeping  for seafarers 1978, amended 2010.</a:t>
            </a:r>
            <a:endParaRPr kumimoji="0" lang="es-ES" sz="2400" b="1"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endParaRPr kumimoji="0" lang="es-ES" sz="1800" b="1" i="0" u="none" strike="noStrike" kern="0" cap="none" spc="0" normalizeH="0" baseline="0" noProof="0" dirty="0">
              <a:ln>
                <a:noFill/>
              </a:ln>
              <a:solidFill>
                <a:srgbClr val="000000"/>
              </a:solidFill>
              <a:effectLst/>
              <a:uLnTx/>
              <a:uFillTx/>
              <a:latin typeface="Verdana"/>
              <a:ea typeface="+mn-ea"/>
              <a:cs typeface="+mn-cs"/>
            </a:endParaRPr>
          </a:p>
        </p:txBody>
      </p:sp>
      <p:pic>
        <p:nvPicPr>
          <p:cNvPr id="8" name="3 Imagen" descr="https://encrypted-tbn2.gstatic.com/images?q=tbn:ANd9GcSXzCQJUJPg_pQ0XRDhbPRLr48gQ0iNjdevbEiFfB1UKWB1F43DCw">
            <a:extLst>
              <a:ext uri="{FF2B5EF4-FFF2-40B4-BE49-F238E27FC236}">
                <a16:creationId xmlns:a16="http://schemas.microsoft.com/office/drawing/2014/main" id="{B95BA4A8-4775-40B3-9473-BD90CD233C63}"/>
              </a:ext>
            </a:extLst>
          </p:cNvPr>
          <p:cNvPicPr/>
          <p:nvPr/>
        </p:nvPicPr>
        <p:blipFill>
          <a:blip r:embed="rId4" cstate="print">
            <a:lum bright="25000" contrast="-20000"/>
          </a:blip>
          <a:srcRect/>
          <a:stretch>
            <a:fillRect/>
          </a:stretch>
        </p:blipFill>
        <p:spPr bwMode="auto">
          <a:xfrm rot="21134903">
            <a:off x="276636" y="2658859"/>
            <a:ext cx="2480011" cy="3378870"/>
          </a:xfrm>
          <a:prstGeom prst="rect">
            <a:avLst/>
          </a:prstGeom>
          <a:ln w="88900" cap="sq" cmpd="thickThin">
            <a:solidFill>
              <a:srgbClr val="000000"/>
            </a:solidFill>
            <a:prstDash val="solid"/>
            <a:miter lim="800000"/>
          </a:ln>
          <a:effectLst>
            <a:innerShdw blurRad="76200">
              <a:srgbClr val="000000"/>
            </a:innerShdw>
          </a:effectLst>
        </p:spPr>
      </p:pic>
      <p:sp>
        <p:nvSpPr>
          <p:cNvPr id="9" name="10 CuadroTexto">
            <a:extLst>
              <a:ext uri="{FF2B5EF4-FFF2-40B4-BE49-F238E27FC236}">
                <a16:creationId xmlns:a16="http://schemas.microsoft.com/office/drawing/2014/main" id="{D6F0C06E-CA2C-4707-888E-6CC9553DAB62}"/>
              </a:ext>
            </a:extLst>
          </p:cNvPr>
          <p:cNvSpPr txBox="1"/>
          <p:nvPr/>
        </p:nvSpPr>
        <p:spPr>
          <a:xfrm>
            <a:off x="3236699" y="3138731"/>
            <a:ext cx="6461215" cy="2954337"/>
          </a:xfrm>
          <a:prstGeom prst="rect">
            <a:avLst/>
          </a:prstGeom>
          <a:solidFill>
            <a:srgbClr val="FFFFFF"/>
          </a:solidFill>
          <a:ln w="25400" cap="flat" cmpd="sng" algn="ctr">
            <a:solidFill>
              <a:srgbClr val="006699"/>
            </a:solidFill>
            <a:prstDash val="solid"/>
          </a:ln>
          <a:effectLst/>
        </p:spPr>
        <p:txBody>
          <a:bodyPr wrap="square" rtlCol="0">
            <a:spAutoFit/>
          </a:bodyPr>
          <a:lstStyle/>
          <a:p>
            <a:pPr marL="174625" marR="0" lvl="0" indent="-174625" algn="just" defTabSz="914400" eaLnBrk="1" fontAlgn="base" latinLnBrk="0" hangingPunct="1">
              <a:lnSpc>
                <a:spcPct val="100000"/>
              </a:lnSpc>
              <a:spcBef>
                <a:spcPct val="20000"/>
              </a:spcBef>
              <a:spcAft>
                <a:spcPct val="0"/>
              </a:spcAft>
              <a:buClrTx/>
              <a:buSzTx/>
              <a:buFont typeface="Arial" pitchFamily="34" charset="0"/>
              <a:buChar char="•"/>
              <a:tabLst/>
              <a:defRPr/>
            </a:pPr>
            <a:r>
              <a:rPr kumimoji="0" lang="es-ES" sz="1800" b="1" i="0" u="none" strike="noStrike" kern="0" cap="none" spc="0" normalizeH="0" baseline="0" noProof="0" dirty="0">
                <a:ln>
                  <a:noFill/>
                </a:ln>
                <a:solidFill>
                  <a:srgbClr val="000000"/>
                </a:solidFill>
                <a:effectLst/>
                <a:uLnTx/>
                <a:uFillTx/>
                <a:latin typeface="Verdana"/>
                <a:ea typeface="+mn-ea"/>
                <a:cs typeface="Calibri" pitchFamily="34" charset="0"/>
              </a:rPr>
              <a:t>Se aprueba por la OMI en 1978, y entra en vigor en 1984. Se centra casi exclusivamente en el conocimiento.</a:t>
            </a:r>
          </a:p>
          <a:p>
            <a:pPr marL="174625" marR="0" lvl="0" indent="-174625" algn="just" defTabSz="914400" eaLnBrk="1" fontAlgn="base" latinLnBrk="0" hangingPunct="1">
              <a:lnSpc>
                <a:spcPct val="100000"/>
              </a:lnSpc>
              <a:spcBef>
                <a:spcPct val="20000"/>
              </a:spcBef>
              <a:spcAft>
                <a:spcPct val="0"/>
              </a:spcAft>
              <a:buClrTx/>
              <a:buSzTx/>
              <a:buFont typeface="Arial" pitchFamily="34" charset="0"/>
              <a:buChar char="•"/>
              <a:tabLst/>
              <a:defRPr/>
            </a:pPr>
            <a:r>
              <a:rPr kumimoji="0" lang="es-ES" sz="1800" b="1" i="0" u="none" strike="noStrike" kern="0" cap="none" spc="0" normalizeH="0" baseline="0" noProof="0" dirty="0">
                <a:ln>
                  <a:noFill/>
                </a:ln>
                <a:solidFill>
                  <a:srgbClr val="000000"/>
                </a:solidFill>
                <a:effectLst/>
                <a:uLnTx/>
                <a:uFillTx/>
                <a:latin typeface="Verdana"/>
                <a:ea typeface="+mn-ea"/>
                <a:cs typeface="Calibri" pitchFamily="34" charset="0"/>
              </a:rPr>
              <a:t>Enmiendas de 1995, profundizan en las habilidades prácticas y las competencias respaldadas por el conocimiento teórico.</a:t>
            </a:r>
          </a:p>
          <a:p>
            <a:pPr marL="174625" marR="0" lvl="0" indent="-174625" algn="just" defTabSz="914400" eaLnBrk="1" fontAlgn="base" latinLnBrk="0" hangingPunct="1">
              <a:lnSpc>
                <a:spcPct val="100000"/>
              </a:lnSpc>
              <a:spcBef>
                <a:spcPct val="20000"/>
              </a:spcBef>
              <a:spcAft>
                <a:spcPct val="0"/>
              </a:spcAft>
              <a:buClrTx/>
              <a:buSzTx/>
              <a:buFont typeface="Arial" pitchFamily="34" charset="0"/>
              <a:buChar char="•"/>
              <a:tabLst/>
              <a:defRPr/>
            </a:pPr>
            <a:r>
              <a:rPr kumimoji="0" lang="es-ES" sz="1800" b="1" i="0" u="none" strike="noStrike" kern="0" cap="none" spc="0" normalizeH="0" baseline="0" noProof="0" dirty="0">
                <a:ln>
                  <a:noFill/>
                </a:ln>
                <a:solidFill>
                  <a:srgbClr val="000000"/>
                </a:solidFill>
                <a:effectLst/>
                <a:uLnTx/>
                <a:uFillTx/>
                <a:latin typeface="Verdana"/>
                <a:ea typeface="+mn-ea"/>
                <a:cs typeface="Calibri" pitchFamily="34" charset="0"/>
              </a:rPr>
              <a:t>Enmiendas de 2010, se centran en las competencias, las guardias, nuevas tecnologías y nuevas titulaciones y certificados.</a:t>
            </a:r>
          </a:p>
        </p:txBody>
      </p:sp>
      <p:grpSp>
        <p:nvGrpSpPr>
          <p:cNvPr id="10" name="Grupo 9">
            <a:extLst>
              <a:ext uri="{FF2B5EF4-FFF2-40B4-BE49-F238E27FC236}">
                <a16:creationId xmlns:a16="http://schemas.microsoft.com/office/drawing/2014/main" id="{61B06464-C5B6-4D30-8623-7B1E737E23E4}"/>
              </a:ext>
            </a:extLst>
          </p:cNvPr>
          <p:cNvGrpSpPr/>
          <p:nvPr/>
        </p:nvGrpSpPr>
        <p:grpSpPr>
          <a:xfrm>
            <a:off x="501768" y="293315"/>
            <a:ext cx="3734462" cy="369332"/>
            <a:chOff x="484974" y="357167"/>
            <a:chExt cx="3734462" cy="369332"/>
          </a:xfrm>
        </p:grpSpPr>
        <p:sp>
          <p:nvSpPr>
            <p:cNvPr id="11" name="Rectángulo 10">
              <a:extLst>
                <a:ext uri="{FF2B5EF4-FFF2-40B4-BE49-F238E27FC236}">
                  <a16:creationId xmlns:a16="http://schemas.microsoft.com/office/drawing/2014/main" id="{30A08FE3-E466-4115-9D51-1206CD127F1E}"/>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3" name="Imagen 12">
              <a:extLst>
                <a:ext uri="{FF2B5EF4-FFF2-40B4-BE49-F238E27FC236}">
                  <a16:creationId xmlns:a16="http://schemas.microsoft.com/office/drawing/2014/main" id="{2B6197E7-9932-4D4D-B5C8-A18F61017A11}"/>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EF5D8B04-ABE1-4841-9C28-844ABCF4E56D}"/>
              </a:ext>
            </a:extLst>
          </p:cNvPr>
          <p:cNvSpPr>
            <a:spLocks noGrp="1"/>
          </p:cNvSpPr>
          <p:nvPr>
            <p:ph type="sldNum" sz="quarter" idx="12"/>
          </p:nvPr>
        </p:nvSpPr>
        <p:spPr/>
        <p:txBody>
          <a:bodyPr/>
          <a:lstStyle/>
          <a:p>
            <a:fld id="{E7952FB4-4700-F747-B29E-62F56B1C72CB}" type="slidenum">
              <a:rPr lang="es-ES" smtClean="0"/>
              <a:t>27</a:t>
            </a:fld>
            <a:endParaRPr lang="es-ES"/>
          </a:p>
        </p:txBody>
      </p:sp>
    </p:spTree>
    <p:extLst>
      <p:ext uri="{BB962C8B-B14F-4D97-AF65-F5344CB8AC3E}">
        <p14:creationId xmlns:p14="http://schemas.microsoft.com/office/powerpoint/2010/main" val="1587173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30887"/>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Convenio STCW-F 95</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1 Marcador de contenido">
            <a:extLst>
              <a:ext uri="{FF2B5EF4-FFF2-40B4-BE49-F238E27FC236}">
                <a16:creationId xmlns:a16="http://schemas.microsoft.com/office/drawing/2014/main" id="{A2E6CF2A-EA79-4948-BCD7-5BB6F83D4ACA}"/>
              </a:ext>
            </a:extLst>
          </p:cNvPr>
          <p:cNvSpPr txBox="1">
            <a:spLocks/>
          </p:cNvSpPr>
          <p:nvPr/>
        </p:nvSpPr>
        <p:spPr>
          <a:xfrm>
            <a:off x="2828552" y="2656113"/>
            <a:ext cx="6046507" cy="1320801"/>
          </a:xfrm>
          <a:prstGeom prst="rect">
            <a:avLst/>
          </a:prstGeom>
          <a:solidFill>
            <a:srgbClr val="E7FFE7"/>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ES" sz="2000">
                <a:latin typeface="Calibri" pitchFamily="34" charset="0"/>
                <a:cs typeface="Calibri" pitchFamily="34" charset="0"/>
              </a:rPr>
              <a:t>Incluye los aspectos de formación y capacitación de los profesionales que ejerzan su actividad en buques pesqueros de eslora igual o superior a los 24 metros.  29.09.12: entrada en vigor.</a:t>
            </a:r>
          </a:p>
          <a:p>
            <a:endParaRPr lang="es-ES" dirty="0"/>
          </a:p>
        </p:txBody>
      </p:sp>
      <p:pic>
        <p:nvPicPr>
          <p:cNvPr id="8" name="3 Imagen" descr="https://encrypted-tbn1.gstatic.com/images?q=tbn:ANd9GcSowwcoyJJGC89EBx3Us7NmgfqlF2jGVJX9Q7B4H7ZA2AU5Oios">
            <a:extLst>
              <a:ext uri="{FF2B5EF4-FFF2-40B4-BE49-F238E27FC236}">
                <a16:creationId xmlns:a16="http://schemas.microsoft.com/office/drawing/2014/main" id="{353DCD1D-3B30-4EDF-9968-7B1339954DF5}"/>
              </a:ext>
            </a:extLst>
          </p:cNvPr>
          <p:cNvPicPr/>
          <p:nvPr/>
        </p:nvPicPr>
        <p:blipFill>
          <a:blip r:embed="rId4" cstate="print"/>
          <a:srcRect/>
          <a:stretch>
            <a:fillRect/>
          </a:stretch>
        </p:blipFill>
        <p:spPr bwMode="auto">
          <a:xfrm>
            <a:off x="295835" y="2770095"/>
            <a:ext cx="2382577" cy="34188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5 Rectángulo">
            <a:extLst>
              <a:ext uri="{FF2B5EF4-FFF2-40B4-BE49-F238E27FC236}">
                <a16:creationId xmlns:a16="http://schemas.microsoft.com/office/drawing/2014/main" id="{2F1B4870-9C12-4006-998B-A7AA5748A763}"/>
              </a:ext>
            </a:extLst>
          </p:cNvPr>
          <p:cNvSpPr/>
          <p:nvPr/>
        </p:nvSpPr>
        <p:spPr>
          <a:xfrm>
            <a:off x="255495" y="1108973"/>
            <a:ext cx="8619564"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fontAlgn="base">
              <a:spcBef>
                <a:spcPct val="20000"/>
              </a:spcBef>
              <a:spcAft>
                <a:spcPct val="0"/>
              </a:spcAft>
            </a:pPr>
            <a:r>
              <a:rPr lang="es-ES" sz="2000" b="1" dirty="0">
                <a:solidFill>
                  <a:srgbClr val="000000"/>
                </a:solidFill>
                <a:latin typeface="Calibri" pitchFamily="34" charset="0"/>
                <a:cs typeface="Calibri" pitchFamily="34" charset="0"/>
              </a:rPr>
              <a:t>Convenio Internacional sobre normas de formación, titulación y guardia para el personal de los buques pesqueros, 1995.  </a:t>
            </a:r>
            <a:r>
              <a:rPr lang="en-US" sz="2000" b="1" dirty="0">
                <a:solidFill>
                  <a:srgbClr val="000000"/>
                </a:solidFill>
                <a:latin typeface="Calibri" pitchFamily="34" charset="0"/>
                <a:cs typeface="Calibri" pitchFamily="34" charset="0"/>
              </a:rPr>
              <a:t>STCW-F, en ingles </a:t>
            </a:r>
            <a:r>
              <a:rPr lang="en-US" sz="2000" b="1" i="1" dirty="0">
                <a:solidFill>
                  <a:srgbClr val="000000"/>
                </a:solidFill>
                <a:latin typeface="Calibri" pitchFamily="34" charset="0"/>
                <a:cs typeface="Calibri" pitchFamily="34" charset="0"/>
              </a:rPr>
              <a:t>Convention on Standards of Training Certification and </a:t>
            </a:r>
            <a:r>
              <a:rPr lang="en-US" sz="2000" b="1" i="1" dirty="0" err="1">
                <a:solidFill>
                  <a:srgbClr val="000000"/>
                </a:solidFill>
                <a:latin typeface="Calibri" pitchFamily="34" charset="0"/>
                <a:cs typeface="Calibri" pitchFamily="34" charset="0"/>
              </a:rPr>
              <a:t>Watchkeeping</a:t>
            </a:r>
            <a:r>
              <a:rPr lang="en-US" sz="2000" b="1" i="1" dirty="0">
                <a:solidFill>
                  <a:srgbClr val="000000"/>
                </a:solidFill>
                <a:latin typeface="Calibri" pitchFamily="34" charset="0"/>
                <a:cs typeface="Calibri" pitchFamily="34" charset="0"/>
              </a:rPr>
              <a:t> for Fishing Vessel Personnel, 1995.</a:t>
            </a:r>
            <a:endParaRPr lang="es-ES" sz="2000" b="1" dirty="0">
              <a:solidFill>
                <a:srgbClr val="000000"/>
              </a:solidFill>
              <a:latin typeface="Calibri" pitchFamily="34" charset="0"/>
              <a:cs typeface="Calibri" pitchFamily="34" charset="0"/>
            </a:endParaRPr>
          </a:p>
        </p:txBody>
      </p:sp>
      <p:pic>
        <p:nvPicPr>
          <p:cNvPr id="10" name="Picture 2" descr="Resultado de imagen de buque pesquero">
            <a:extLst>
              <a:ext uri="{FF2B5EF4-FFF2-40B4-BE49-F238E27FC236}">
                <a16:creationId xmlns:a16="http://schemas.microsoft.com/office/drawing/2014/main" id="{F741AA7D-D9C1-4901-BE09-AB234E3132A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19872" y="3850839"/>
            <a:ext cx="4514850" cy="2505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rg_hi" descr="http://t2.gstatic.com/images?q=tbn:ANd9GcQsalhOn0uBLYLgEDZvg960rGelx1tGx3iSBGqiYWeGsGj3cUJhew">
            <a:extLst>
              <a:ext uri="{FF2B5EF4-FFF2-40B4-BE49-F238E27FC236}">
                <a16:creationId xmlns:a16="http://schemas.microsoft.com/office/drawing/2014/main" id="{87770796-D0B9-4B79-8347-41847CCA1BC2}"/>
              </a:ext>
            </a:extLst>
          </p:cNvPr>
          <p:cNvPicPr>
            <a:picLocks noChangeAspect="1" noChangeArrowheads="1"/>
          </p:cNvPicPr>
          <p:nvPr/>
        </p:nvPicPr>
        <p:blipFill>
          <a:blip r:embed="rId6" cstate="print"/>
          <a:srcRect/>
          <a:stretch>
            <a:fillRect/>
          </a:stretch>
        </p:blipFill>
        <p:spPr bwMode="auto">
          <a:xfrm>
            <a:off x="9159515" y="2362043"/>
            <a:ext cx="2850777" cy="816104"/>
          </a:xfrm>
          <a:prstGeom prst="rect">
            <a:avLst/>
          </a:prstGeom>
          <a:noFill/>
        </p:spPr>
      </p:pic>
      <p:grpSp>
        <p:nvGrpSpPr>
          <p:cNvPr id="13" name="Grupo 12">
            <a:extLst>
              <a:ext uri="{FF2B5EF4-FFF2-40B4-BE49-F238E27FC236}">
                <a16:creationId xmlns:a16="http://schemas.microsoft.com/office/drawing/2014/main" id="{27523464-0660-4A53-B3E4-C3E8E4731FFB}"/>
              </a:ext>
            </a:extLst>
          </p:cNvPr>
          <p:cNvGrpSpPr/>
          <p:nvPr/>
        </p:nvGrpSpPr>
        <p:grpSpPr>
          <a:xfrm>
            <a:off x="501768" y="293315"/>
            <a:ext cx="3734462" cy="369332"/>
            <a:chOff x="484974" y="357167"/>
            <a:chExt cx="3734462" cy="369332"/>
          </a:xfrm>
        </p:grpSpPr>
        <p:sp>
          <p:nvSpPr>
            <p:cNvPr id="15" name="Rectángulo 14">
              <a:extLst>
                <a:ext uri="{FF2B5EF4-FFF2-40B4-BE49-F238E27FC236}">
                  <a16:creationId xmlns:a16="http://schemas.microsoft.com/office/drawing/2014/main" id="{E9B487E7-7AE8-4A8E-87AA-EB8480340BA4}"/>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6" name="Imagen 15">
              <a:extLst>
                <a:ext uri="{FF2B5EF4-FFF2-40B4-BE49-F238E27FC236}">
                  <a16:creationId xmlns:a16="http://schemas.microsoft.com/office/drawing/2014/main" id="{2F6B92B5-CA3A-43F3-BFA0-72331A88DB34}"/>
                </a:ext>
              </a:extLst>
            </p:cNvPr>
            <p:cNvPicPr>
              <a:picLocks noChangeAspect="1"/>
            </p:cNvPicPr>
            <p:nvPr/>
          </p:nvPicPr>
          <p:blipFill>
            <a:blip r:embed="rId7"/>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77684A62-6003-460D-B7D7-D3176693E3D8}"/>
              </a:ext>
            </a:extLst>
          </p:cNvPr>
          <p:cNvSpPr>
            <a:spLocks noGrp="1"/>
          </p:cNvSpPr>
          <p:nvPr>
            <p:ph type="sldNum" sz="quarter" idx="12"/>
          </p:nvPr>
        </p:nvSpPr>
        <p:spPr/>
        <p:txBody>
          <a:bodyPr/>
          <a:lstStyle/>
          <a:p>
            <a:fld id="{E7952FB4-4700-F747-B29E-62F56B1C72CB}" type="slidenum">
              <a:rPr lang="es-ES" smtClean="0"/>
              <a:t>28</a:t>
            </a:fld>
            <a:endParaRPr lang="es-ES"/>
          </a:p>
        </p:txBody>
      </p:sp>
    </p:spTree>
    <p:extLst>
      <p:ext uri="{BB962C8B-B14F-4D97-AF65-F5344CB8AC3E}">
        <p14:creationId xmlns:p14="http://schemas.microsoft.com/office/powerpoint/2010/main" val="1636726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La Formación por Competencias</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Rectangle 43">
            <a:extLst>
              <a:ext uri="{FF2B5EF4-FFF2-40B4-BE49-F238E27FC236}">
                <a16:creationId xmlns:a16="http://schemas.microsoft.com/office/drawing/2014/main" id="{72C8A78D-2FEF-4DBF-A13C-7606D682E75F}"/>
              </a:ext>
            </a:extLst>
          </p:cNvPr>
          <p:cNvSpPr>
            <a:spLocks noChangeArrowheads="1"/>
          </p:cNvSpPr>
          <p:nvPr/>
        </p:nvSpPr>
        <p:spPr bwMode="auto">
          <a:xfrm>
            <a:off x="3108276" y="5814737"/>
            <a:ext cx="6215063" cy="304800"/>
          </a:xfrm>
          <a:prstGeom prst="rect">
            <a:avLst/>
          </a:prstGeom>
          <a:solidFill>
            <a:srgbClr val="FFFFFF"/>
          </a:solidFill>
          <a:ln w="25400" cap="flat" cmpd="sng" algn="ctr">
            <a:noFill/>
            <a:prstDash val="solid"/>
            <a:headEnd/>
            <a:tailEnd/>
          </a:ln>
          <a:effectLst>
            <a:glow rad="63500">
              <a:srgbClr val="AAB8CA">
                <a:satMod val="175000"/>
                <a:alpha val="40000"/>
              </a:srgbClr>
            </a:glow>
          </a:effectLst>
        </p:spPr>
        <p:txBody>
          <a:bodyPr wrap="none" anchor="ct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dirty="0">
              <a:ln>
                <a:noFill/>
              </a:ln>
              <a:solidFill>
                <a:srgbClr val="000000"/>
              </a:solidFill>
              <a:effectLst/>
              <a:uLnTx/>
              <a:uFillTx/>
              <a:latin typeface="Verdana"/>
              <a:ea typeface="+mn-ea"/>
              <a:cs typeface="+mn-cs"/>
            </a:endParaRPr>
          </a:p>
        </p:txBody>
      </p:sp>
      <p:pic>
        <p:nvPicPr>
          <p:cNvPr id="8" name="15 Imagen" descr="ISMLogo.gif">
            <a:extLst>
              <a:ext uri="{FF2B5EF4-FFF2-40B4-BE49-F238E27FC236}">
                <a16:creationId xmlns:a16="http://schemas.microsoft.com/office/drawing/2014/main" id="{104494F4-74D9-4FAA-B169-68593D48EF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4617" y="5828867"/>
            <a:ext cx="471488" cy="333375"/>
          </a:xfrm>
          <a:prstGeom prst="rect">
            <a:avLst/>
          </a:prstGeom>
        </p:spPr>
      </p:pic>
      <p:sp>
        <p:nvSpPr>
          <p:cNvPr id="9" name="Rectangle 43">
            <a:extLst>
              <a:ext uri="{FF2B5EF4-FFF2-40B4-BE49-F238E27FC236}">
                <a16:creationId xmlns:a16="http://schemas.microsoft.com/office/drawing/2014/main" id="{8C4EF219-512F-498E-B64C-E3F81D4B8CB5}"/>
              </a:ext>
            </a:extLst>
          </p:cNvPr>
          <p:cNvSpPr>
            <a:spLocks noChangeArrowheads="1"/>
          </p:cNvSpPr>
          <p:nvPr/>
        </p:nvSpPr>
        <p:spPr bwMode="auto">
          <a:xfrm>
            <a:off x="3103356" y="5239551"/>
            <a:ext cx="6215063" cy="304800"/>
          </a:xfrm>
          <a:prstGeom prst="rect">
            <a:avLst/>
          </a:prstGeom>
          <a:solidFill>
            <a:srgbClr val="FFFFFF"/>
          </a:solidFill>
          <a:ln w="25400" cap="flat" cmpd="sng" algn="ctr">
            <a:noFill/>
            <a:prstDash val="solid"/>
            <a:headEnd/>
            <a:tailEnd/>
          </a:ln>
          <a:effectLst>
            <a:glow rad="63500">
              <a:srgbClr val="AAB8CA">
                <a:satMod val="175000"/>
                <a:alpha val="40000"/>
              </a:srgbClr>
            </a:glow>
          </a:effectLst>
        </p:spPr>
        <p:txBody>
          <a:bodyPr wrap="none" anchor="ct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dirty="0">
              <a:ln>
                <a:noFill/>
              </a:ln>
              <a:solidFill>
                <a:srgbClr val="000000"/>
              </a:solidFill>
              <a:effectLst/>
              <a:uLnTx/>
              <a:uFillTx/>
              <a:latin typeface="Verdana"/>
              <a:ea typeface="+mn-ea"/>
              <a:cs typeface="+mn-cs"/>
            </a:endParaRPr>
          </a:p>
        </p:txBody>
      </p:sp>
      <p:sp>
        <p:nvSpPr>
          <p:cNvPr id="10" name="Rectangle 43">
            <a:extLst>
              <a:ext uri="{FF2B5EF4-FFF2-40B4-BE49-F238E27FC236}">
                <a16:creationId xmlns:a16="http://schemas.microsoft.com/office/drawing/2014/main" id="{C291DDCB-A0FF-4DCE-BDF6-4D12D23B8F15}"/>
              </a:ext>
            </a:extLst>
          </p:cNvPr>
          <p:cNvSpPr>
            <a:spLocks noChangeArrowheads="1"/>
          </p:cNvSpPr>
          <p:nvPr/>
        </p:nvSpPr>
        <p:spPr bwMode="auto">
          <a:xfrm>
            <a:off x="3108269" y="4566039"/>
            <a:ext cx="6215063" cy="304800"/>
          </a:xfrm>
          <a:prstGeom prst="rect">
            <a:avLst/>
          </a:prstGeom>
          <a:solidFill>
            <a:srgbClr val="FFFFFF"/>
          </a:solidFill>
          <a:ln w="25400" cap="flat" cmpd="sng" algn="ctr">
            <a:noFill/>
            <a:prstDash val="solid"/>
            <a:headEnd/>
            <a:tailEnd/>
          </a:ln>
          <a:effectLst>
            <a:glow rad="63500">
              <a:srgbClr val="AAB8CA">
                <a:satMod val="175000"/>
                <a:alpha val="40000"/>
              </a:srgbClr>
            </a:glow>
          </a:effectLst>
        </p:spPr>
        <p:txBody>
          <a:bodyPr wrap="none" anchor="ct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dirty="0">
              <a:ln>
                <a:noFill/>
              </a:ln>
              <a:solidFill>
                <a:srgbClr val="000000"/>
              </a:solidFill>
              <a:effectLst/>
              <a:uLnTx/>
              <a:uFillTx/>
              <a:latin typeface="Verdana"/>
              <a:ea typeface="+mn-ea"/>
              <a:cs typeface="+mn-cs"/>
            </a:endParaRPr>
          </a:p>
        </p:txBody>
      </p:sp>
      <p:sp>
        <p:nvSpPr>
          <p:cNvPr id="11" name="Rectangle 43">
            <a:extLst>
              <a:ext uri="{FF2B5EF4-FFF2-40B4-BE49-F238E27FC236}">
                <a16:creationId xmlns:a16="http://schemas.microsoft.com/office/drawing/2014/main" id="{1C2820FE-3358-4E0E-B823-C4DDD13BBFBD}"/>
              </a:ext>
            </a:extLst>
          </p:cNvPr>
          <p:cNvSpPr>
            <a:spLocks noChangeArrowheads="1"/>
          </p:cNvSpPr>
          <p:nvPr/>
        </p:nvSpPr>
        <p:spPr bwMode="auto">
          <a:xfrm>
            <a:off x="3103349" y="3931866"/>
            <a:ext cx="6215063" cy="304800"/>
          </a:xfrm>
          <a:prstGeom prst="rect">
            <a:avLst/>
          </a:prstGeom>
          <a:solidFill>
            <a:srgbClr val="FFFFFF"/>
          </a:solidFill>
          <a:ln w="25400" cap="flat" cmpd="sng" algn="ctr">
            <a:noFill/>
            <a:prstDash val="solid"/>
            <a:headEnd/>
            <a:tailEnd/>
          </a:ln>
          <a:effectLst>
            <a:glow rad="63500">
              <a:srgbClr val="AAB8CA">
                <a:satMod val="175000"/>
                <a:alpha val="40000"/>
              </a:srgbClr>
            </a:glow>
          </a:effectLst>
        </p:spPr>
        <p:txBody>
          <a:bodyPr wrap="none" anchor="ct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dirty="0">
              <a:ln>
                <a:noFill/>
              </a:ln>
              <a:solidFill>
                <a:srgbClr val="000000"/>
              </a:solidFill>
              <a:effectLst/>
              <a:uLnTx/>
              <a:uFillTx/>
              <a:latin typeface="Verdana"/>
              <a:ea typeface="+mn-ea"/>
              <a:cs typeface="+mn-cs"/>
            </a:endParaRPr>
          </a:p>
        </p:txBody>
      </p:sp>
      <p:sp>
        <p:nvSpPr>
          <p:cNvPr id="13" name="Rectangle 40">
            <a:extLst>
              <a:ext uri="{FF2B5EF4-FFF2-40B4-BE49-F238E27FC236}">
                <a16:creationId xmlns:a16="http://schemas.microsoft.com/office/drawing/2014/main" id="{287FFA0A-53E5-4F62-B95B-B00EBC0F60BE}"/>
              </a:ext>
            </a:extLst>
          </p:cNvPr>
          <p:cNvSpPr>
            <a:spLocks noChangeArrowheads="1"/>
          </p:cNvSpPr>
          <p:nvPr/>
        </p:nvSpPr>
        <p:spPr bwMode="auto">
          <a:xfrm>
            <a:off x="3118094" y="1436159"/>
            <a:ext cx="6215063" cy="304800"/>
          </a:xfrm>
          <a:prstGeom prst="rect">
            <a:avLst/>
          </a:prstGeom>
          <a:solidFill>
            <a:srgbClr val="FFFFFF"/>
          </a:solidFill>
          <a:ln w="25400" cap="flat" cmpd="sng" algn="ctr">
            <a:noFill/>
            <a:prstDash val="solid"/>
            <a:headEnd/>
            <a:tailEnd/>
          </a:ln>
          <a:effectLst>
            <a:glow rad="63500">
              <a:srgbClr val="AAB8CA">
                <a:satMod val="175000"/>
                <a:alpha val="40000"/>
              </a:srgbClr>
            </a:glow>
          </a:effectLst>
        </p:spPr>
        <p:txBody>
          <a:bodyPr wrap="none" anchor="ct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a:ln>
                <a:noFill/>
              </a:ln>
              <a:solidFill>
                <a:srgbClr val="000000"/>
              </a:solidFill>
              <a:effectLst/>
              <a:uLnTx/>
              <a:uFillTx/>
              <a:latin typeface="Verdana"/>
              <a:ea typeface="+mn-ea"/>
              <a:cs typeface="+mn-cs"/>
            </a:endParaRPr>
          </a:p>
        </p:txBody>
      </p:sp>
      <p:sp>
        <p:nvSpPr>
          <p:cNvPr id="15" name="Rectangle 41">
            <a:extLst>
              <a:ext uri="{FF2B5EF4-FFF2-40B4-BE49-F238E27FC236}">
                <a16:creationId xmlns:a16="http://schemas.microsoft.com/office/drawing/2014/main" id="{9F086D34-E76D-4854-BB38-C60F64CCEF2A}"/>
              </a:ext>
            </a:extLst>
          </p:cNvPr>
          <p:cNvSpPr>
            <a:spLocks noChangeArrowheads="1"/>
          </p:cNvSpPr>
          <p:nvPr/>
        </p:nvSpPr>
        <p:spPr bwMode="auto">
          <a:xfrm>
            <a:off x="3118094" y="2053696"/>
            <a:ext cx="6215063" cy="304800"/>
          </a:xfrm>
          <a:prstGeom prst="rect">
            <a:avLst/>
          </a:prstGeom>
          <a:solidFill>
            <a:srgbClr val="FFFFFF"/>
          </a:solidFill>
          <a:ln w="25400" cap="flat" cmpd="sng" algn="ctr">
            <a:noFill/>
            <a:prstDash val="solid"/>
            <a:headEnd/>
            <a:tailEnd/>
          </a:ln>
          <a:effectLst>
            <a:glow rad="63500">
              <a:srgbClr val="AAB8CA">
                <a:satMod val="175000"/>
                <a:alpha val="40000"/>
              </a:srgbClr>
            </a:glow>
          </a:effectLst>
        </p:spPr>
        <p:txBody>
          <a:bodyPr wrap="none" anchor="ct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a:ln>
                <a:noFill/>
              </a:ln>
              <a:solidFill>
                <a:srgbClr val="000000"/>
              </a:solidFill>
              <a:effectLst/>
              <a:uLnTx/>
              <a:uFillTx/>
              <a:latin typeface="Verdana"/>
              <a:ea typeface="+mn-ea"/>
              <a:cs typeface="+mn-cs"/>
            </a:endParaRPr>
          </a:p>
        </p:txBody>
      </p:sp>
      <p:sp>
        <p:nvSpPr>
          <p:cNvPr id="16" name="Rectangle 42">
            <a:extLst>
              <a:ext uri="{FF2B5EF4-FFF2-40B4-BE49-F238E27FC236}">
                <a16:creationId xmlns:a16="http://schemas.microsoft.com/office/drawing/2014/main" id="{23B9CF1B-DA24-411C-8EA2-4DC668D128E0}"/>
              </a:ext>
            </a:extLst>
          </p:cNvPr>
          <p:cNvSpPr>
            <a:spLocks noChangeArrowheads="1"/>
          </p:cNvSpPr>
          <p:nvPr/>
        </p:nvSpPr>
        <p:spPr bwMode="auto">
          <a:xfrm>
            <a:off x="3118094" y="2688696"/>
            <a:ext cx="6215063" cy="304800"/>
          </a:xfrm>
          <a:prstGeom prst="rect">
            <a:avLst/>
          </a:prstGeom>
          <a:solidFill>
            <a:srgbClr val="FFFFFF"/>
          </a:solidFill>
          <a:ln w="25400" cap="flat" cmpd="sng" algn="ctr">
            <a:noFill/>
            <a:prstDash val="solid"/>
            <a:headEnd/>
            <a:tailEnd/>
          </a:ln>
          <a:effectLst>
            <a:glow rad="63500">
              <a:srgbClr val="AAB8CA">
                <a:satMod val="175000"/>
                <a:alpha val="40000"/>
              </a:srgbClr>
            </a:glow>
          </a:effectLst>
        </p:spPr>
        <p:txBody>
          <a:bodyPr wrap="none" anchor="ct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a:ln>
                <a:noFill/>
              </a:ln>
              <a:solidFill>
                <a:srgbClr val="000000"/>
              </a:solidFill>
              <a:effectLst/>
              <a:uLnTx/>
              <a:uFillTx/>
              <a:latin typeface="Verdana"/>
              <a:ea typeface="+mn-ea"/>
              <a:cs typeface="+mn-cs"/>
            </a:endParaRPr>
          </a:p>
        </p:txBody>
      </p:sp>
      <p:sp>
        <p:nvSpPr>
          <p:cNvPr id="17" name="Rectangle 43">
            <a:extLst>
              <a:ext uri="{FF2B5EF4-FFF2-40B4-BE49-F238E27FC236}">
                <a16:creationId xmlns:a16="http://schemas.microsoft.com/office/drawing/2014/main" id="{A1FC44C7-EF6D-4E8D-8C85-3D7AD828F9F2}"/>
              </a:ext>
            </a:extLst>
          </p:cNvPr>
          <p:cNvSpPr>
            <a:spLocks noChangeArrowheads="1"/>
          </p:cNvSpPr>
          <p:nvPr/>
        </p:nvSpPr>
        <p:spPr bwMode="auto">
          <a:xfrm>
            <a:off x="3118094" y="3317346"/>
            <a:ext cx="6215063" cy="304800"/>
          </a:xfrm>
          <a:prstGeom prst="rect">
            <a:avLst/>
          </a:prstGeom>
          <a:solidFill>
            <a:srgbClr val="FFFFFF"/>
          </a:solidFill>
          <a:ln w="25400" cap="flat" cmpd="sng" algn="ctr">
            <a:noFill/>
            <a:prstDash val="solid"/>
            <a:headEnd/>
            <a:tailEnd/>
          </a:ln>
          <a:effectLst>
            <a:glow rad="63500">
              <a:srgbClr val="AAB8CA">
                <a:satMod val="175000"/>
                <a:alpha val="40000"/>
              </a:srgbClr>
            </a:glow>
          </a:effectLst>
        </p:spPr>
        <p:txBody>
          <a:bodyPr wrap="none" anchor="ct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a:ln>
                <a:noFill/>
              </a:ln>
              <a:solidFill>
                <a:srgbClr val="000000"/>
              </a:solidFill>
              <a:effectLst/>
              <a:uLnTx/>
              <a:uFillTx/>
              <a:latin typeface="Verdana"/>
              <a:ea typeface="+mn-ea"/>
              <a:cs typeface="+mn-cs"/>
            </a:endParaRPr>
          </a:p>
        </p:txBody>
      </p:sp>
      <p:sp>
        <p:nvSpPr>
          <p:cNvPr id="18" name="Text Box 35">
            <a:extLst>
              <a:ext uri="{FF2B5EF4-FFF2-40B4-BE49-F238E27FC236}">
                <a16:creationId xmlns:a16="http://schemas.microsoft.com/office/drawing/2014/main" id="{E773DF9A-844F-4A7F-BF0A-723C0E4A2503}"/>
              </a:ext>
            </a:extLst>
          </p:cNvPr>
          <p:cNvSpPr txBox="1">
            <a:spLocks noChangeArrowheads="1"/>
          </p:cNvSpPr>
          <p:nvPr/>
        </p:nvSpPr>
        <p:spPr bwMode="auto">
          <a:xfrm>
            <a:off x="3600451" y="1244071"/>
            <a:ext cx="5717961" cy="5050613"/>
          </a:xfrm>
          <a:prstGeom prst="rect">
            <a:avLst/>
          </a:prstGeom>
          <a:noFill/>
          <a:ln w="9525">
            <a:noFill/>
            <a:miter lim="800000"/>
            <a:headEnd/>
            <a:tailEnd/>
          </a:ln>
        </p:spPr>
        <p:txBody>
          <a:bodyPr wrap="square">
            <a:spAutoFit/>
          </a:bodyPr>
          <a:lstStyle/>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latin typeface="Verdana"/>
              </a:rPr>
              <a:t>Normativa aplicable a la FPMS</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latin typeface="Verdana"/>
              </a:rPr>
              <a:t>El Convenio STCW/Cursos Modelo OMI</a:t>
            </a:r>
          </a:p>
          <a:p>
            <a:pPr marL="342900" indent="-342900" fontAlgn="base">
              <a:lnSpc>
                <a:spcPct val="180000"/>
              </a:lnSpc>
              <a:spcBef>
                <a:spcPct val="50000"/>
              </a:spcBef>
              <a:spcAft>
                <a:spcPct val="0"/>
              </a:spcAft>
              <a:buSzPct val="75000"/>
              <a:buFont typeface="+mj-lt"/>
              <a:buAutoNum type="arabicPeriod"/>
            </a:pPr>
            <a:r>
              <a:rPr lang="es-ES" b="1" dirty="0">
                <a:solidFill>
                  <a:srgbClr val="000000"/>
                </a:solidFill>
                <a:latin typeface="Verdana"/>
              </a:rPr>
              <a:t>La formación por competencias</a:t>
            </a:r>
          </a:p>
          <a:p>
            <a:pPr marL="342900" indent="-342900" fontAlgn="base">
              <a:lnSpc>
                <a:spcPct val="180000"/>
              </a:lnSpc>
              <a:spcBef>
                <a:spcPct val="50000"/>
              </a:spcBef>
              <a:spcAft>
                <a:spcPct val="0"/>
              </a:spcAft>
              <a:buSzPct val="75000"/>
              <a:buFont typeface="+mj-lt"/>
              <a:buAutoNum type="arabicPeriod"/>
            </a:pPr>
            <a:r>
              <a:rPr lang="es-ES" b="1" dirty="0">
                <a:latin typeface="Verdana"/>
              </a:rPr>
              <a:t>Programas de formación y objetivos </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latin typeface="Verdana"/>
              </a:rPr>
              <a:t>Requisitos instructores/evaluadores</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latin typeface="Verdana"/>
              </a:rPr>
              <a:t>Requisitos de los equipos </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latin typeface="Verdana" panose="020B0604030504040204" pitchFamily="34" charset="0"/>
              </a:rPr>
              <a:t>La red del Instituto Social de la Marina</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latin typeface="Verdana"/>
              </a:rPr>
              <a:t>Homologación de cursos</a:t>
            </a:r>
          </a:p>
        </p:txBody>
      </p:sp>
      <p:pic>
        <p:nvPicPr>
          <p:cNvPr id="19" name="12 Imagen" descr="ISMLogo.gif">
            <a:extLst>
              <a:ext uri="{FF2B5EF4-FFF2-40B4-BE49-F238E27FC236}">
                <a16:creationId xmlns:a16="http://schemas.microsoft.com/office/drawing/2014/main" id="{AAD4CD41-BFEB-419C-B12D-DA718E4678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8963" y="1402332"/>
            <a:ext cx="471488" cy="333375"/>
          </a:xfrm>
          <a:prstGeom prst="rect">
            <a:avLst/>
          </a:prstGeom>
        </p:spPr>
      </p:pic>
      <p:pic>
        <p:nvPicPr>
          <p:cNvPr id="20" name="13 Imagen" descr="ISMLogo.gif">
            <a:extLst>
              <a:ext uri="{FF2B5EF4-FFF2-40B4-BE49-F238E27FC236}">
                <a16:creationId xmlns:a16="http://schemas.microsoft.com/office/drawing/2014/main" id="{43221F9E-968A-4931-95B6-F382E4754C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8963" y="2030982"/>
            <a:ext cx="471488" cy="333375"/>
          </a:xfrm>
          <a:prstGeom prst="rect">
            <a:avLst/>
          </a:prstGeom>
        </p:spPr>
      </p:pic>
      <p:pic>
        <p:nvPicPr>
          <p:cNvPr id="21" name="14 Imagen" descr="ISMLogo.gif">
            <a:extLst>
              <a:ext uri="{FF2B5EF4-FFF2-40B4-BE49-F238E27FC236}">
                <a16:creationId xmlns:a16="http://schemas.microsoft.com/office/drawing/2014/main" id="{6A7600DD-CBC0-4F68-B07D-CB725B0E12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8013" y="2650107"/>
            <a:ext cx="471488" cy="333375"/>
          </a:xfrm>
          <a:prstGeom prst="rect">
            <a:avLst/>
          </a:prstGeom>
        </p:spPr>
      </p:pic>
      <p:pic>
        <p:nvPicPr>
          <p:cNvPr id="23" name="15 Imagen" descr="ISMLogo.gif">
            <a:extLst>
              <a:ext uri="{FF2B5EF4-FFF2-40B4-BE49-F238E27FC236}">
                <a16:creationId xmlns:a16="http://schemas.microsoft.com/office/drawing/2014/main" id="{15922760-5E84-419E-A897-4507741BFE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8963" y="3278757"/>
            <a:ext cx="471488" cy="333375"/>
          </a:xfrm>
          <a:prstGeom prst="rect">
            <a:avLst/>
          </a:prstGeom>
        </p:spPr>
      </p:pic>
      <p:pic>
        <p:nvPicPr>
          <p:cNvPr id="24" name="15 Imagen" descr="ISMLogo.gif">
            <a:extLst>
              <a:ext uri="{FF2B5EF4-FFF2-40B4-BE49-F238E27FC236}">
                <a16:creationId xmlns:a16="http://schemas.microsoft.com/office/drawing/2014/main" id="{A5C6C5F6-F6EC-4792-BADA-24EA2ED576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9690" y="3945996"/>
            <a:ext cx="471488" cy="333375"/>
          </a:xfrm>
          <a:prstGeom prst="rect">
            <a:avLst/>
          </a:prstGeom>
        </p:spPr>
      </p:pic>
      <p:pic>
        <p:nvPicPr>
          <p:cNvPr id="25" name="15 Imagen" descr="ISMLogo.gif">
            <a:extLst>
              <a:ext uri="{FF2B5EF4-FFF2-40B4-BE49-F238E27FC236}">
                <a16:creationId xmlns:a16="http://schemas.microsoft.com/office/drawing/2014/main" id="{92E52098-2140-4944-989F-AEA1893EA2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4610" y="4580169"/>
            <a:ext cx="471488" cy="333375"/>
          </a:xfrm>
          <a:prstGeom prst="rect">
            <a:avLst/>
          </a:prstGeom>
        </p:spPr>
      </p:pic>
      <p:pic>
        <p:nvPicPr>
          <p:cNvPr id="26" name="15 Imagen" descr="ISMLogo.gif">
            <a:extLst>
              <a:ext uri="{FF2B5EF4-FFF2-40B4-BE49-F238E27FC236}">
                <a16:creationId xmlns:a16="http://schemas.microsoft.com/office/drawing/2014/main" id="{FD7F5E12-61ED-4042-9AD1-0C824E8E23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9697" y="5253681"/>
            <a:ext cx="471488" cy="333375"/>
          </a:xfrm>
          <a:prstGeom prst="rect">
            <a:avLst/>
          </a:prstGeom>
        </p:spPr>
      </p:pic>
      <p:grpSp>
        <p:nvGrpSpPr>
          <p:cNvPr id="27" name="Grupo 26">
            <a:extLst>
              <a:ext uri="{FF2B5EF4-FFF2-40B4-BE49-F238E27FC236}">
                <a16:creationId xmlns:a16="http://schemas.microsoft.com/office/drawing/2014/main" id="{2450C5D8-F5A1-431E-AF44-A2DA6FBFF267}"/>
              </a:ext>
            </a:extLst>
          </p:cNvPr>
          <p:cNvGrpSpPr/>
          <p:nvPr/>
        </p:nvGrpSpPr>
        <p:grpSpPr>
          <a:xfrm>
            <a:off x="501768" y="293315"/>
            <a:ext cx="3734462" cy="369332"/>
            <a:chOff x="484974" y="357167"/>
            <a:chExt cx="3734462" cy="369332"/>
          </a:xfrm>
        </p:grpSpPr>
        <p:sp>
          <p:nvSpPr>
            <p:cNvPr id="28" name="Rectángulo 27">
              <a:extLst>
                <a:ext uri="{FF2B5EF4-FFF2-40B4-BE49-F238E27FC236}">
                  <a16:creationId xmlns:a16="http://schemas.microsoft.com/office/drawing/2014/main" id="{0B0C8A41-7F70-410F-88DC-E9F2083123BF}"/>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9" name="Imagen 28">
              <a:extLst>
                <a:ext uri="{FF2B5EF4-FFF2-40B4-BE49-F238E27FC236}">
                  <a16:creationId xmlns:a16="http://schemas.microsoft.com/office/drawing/2014/main" id="{8C5A938A-789B-4302-BA72-71FBFC669F73}"/>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58C6B55C-1290-435C-AA1C-C045A998B78D}"/>
              </a:ext>
            </a:extLst>
          </p:cNvPr>
          <p:cNvSpPr>
            <a:spLocks noGrp="1"/>
          </p:cNvSpPr>
          <p:nvPr>
            <p:ph type="sldNum" sz="quarter" idx="12"/>
          </p:nvPr>
        </p:nvSpPr>
        <p:spPr/>
        <p:txBody>
          <a:bodyPr/>
          <a:lstStyle/>
          <a:p>
            <a:fld id="{E7952FB4-4700-F747-B29E-62F56B1C72CB}" type="slidenum">
              <a:rPr lang="es-ES" smtClean="0"/>
              <a:t>29</a:t>
            </a:fld>
            <a:endParaRPr lang="es-ES"/>
          </a:p>
        </p:txBody>
      </p:sp>
    </p:spTree>
    <p:extLst>
      <p:ext uri="{BB962C8B-B14F-4D97-AF65-F5344CB8AC3E}">
        <p14:creationId xmlns:p14="http://schemas.microsoft.com/office/powerpoint/2010/main" val="345723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3"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418385" y="502085"/>
            <a:ext cx="5591907" cy="430887"/>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Normativa aplicable  a la FPMS </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graphicFrame>
        <p:nvGraphicFramePr>
          <p:cNvPr id="7" name="3 Marcador de contenido">
            <a:extLst>
              <a:ext uri="{FF2B5EF4-FFF2-40B4-BE49-F238E27FC236}">
                <a16:creationId xmlns:a16="http://schemas.microsoft.com/office/drawing/2014/main" id="{B099A00A-7321-4415-8F94-1B8D485B654C}"/>
              </a:ext>
            </a:extLst>
          </p:cNvPr>
          <p:cNvGraphicFramePr>
            <a:graphicFrameLocks/>
          </p:cNvGraphicFramePr>
          <p:nvPr>
            <p:extLst>
              <p:ext uri="{D42A27DB-BD31-4B8C-83A1-F6EECF244321}">
                <p14:modId xmlns:p14="http://schemas.microsoft.com/office/powerpoint/2010/main" val="3033747708"/>
              </p:ext>
            </p:extLst>
          </p:nvPr>
        </p:nvGraphicFramePr>
        <p:xfrm>
          <a:off x="2073623" y="1224707"/>
          <a:ext cx="7868865" cy="42551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 name="Grupo 7">
            <a:extLst>
              <a:ext uri="{FF2B5EF4-FFF2-40B4-BE49-F238E27FC236}">
                <a16:creationId xmlns:a16="http://schemas.microsoft.com/office/drawing/2014/main" id="{558192FC-64F3-43D7-806C-265558C3C922}"/>
              </a:ext>
            </a:extLst>
          </p:cNvPr>
          <p:cNvGrpSpPr/>
          <p:nvPr/>
        </p:nvGrpSpPr>
        <p:grpSpPr>
          <a:xfrm>
            <a:off x="484974" y="357167"/>
            <a:ext cx="3734462" cy="369332"/>
            <a:chOff x="484974" y="357167"/>
            <a:chExt cx="3734462" cy="369332"/>
          </a:xfrm>
        </p:grpSpPr>
        <p:sp>
          <p:nvSpPr>
            <p:cNvPr id="9" name="Rectángulo 8">
              <a:extLst>
                <a:ext uri="{FF2B5EF4-FFF2-40B4-BE49-F238E27FC236}">
                  <a16:creationId xmlns:a16="http://schemas.microsoft.com/office/drawing/2014/main" id="{57694C71-263C-4494-A30E-AA364D7B7965}"/>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0" name="Imagen 9">
              <a:extLst>
                <a:ext uri="{FF2B5EF4-FFF2-40B4-BE49-F238E27FC236}">
                  <a16:creationId xmlns:a16="http://schemas.microsoft.com/office/drawing/2014/main" id="{157DD64E-FD10-4A27-BAA2-F08A90F81179}"/>
                </a:ext>
              </a:extLst>
            </p:cNvPr>
            <p:cNvPicPr>
              <a:picLocks noChangeAspect="1"/>
            </p:cNvPicPr>
            <p:nvPr/>
          </p:nvPicPr>
          <p:blipFill>
            <a:blip r:embed="rId9"/>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80EECDA6-E002-4D4F-B5BD-7062F397F45E}"/>
              </a:ext>
            </a:extLst>
          </p:cNvPr>
          <p:cNvSpPr>
            <a:spLocks noGrp="1"/>
          </p:cNvSpPr>
          <p:nvPr>
            <p:ph type="sldNum" sz="quarter" idx="12"/>
          </p:nvPr>
        </p:nvSpPr>
        <p:spPr/>
        <p:txBody>
          <a:bodyPr/>
          <a:lstStyle/>
          <a:p>
            <a:fld id="{E7952FB4-4700-F747-B29E-62F56B1C72CB}" type="slidenum">
              <a:rPr lang="es-ES" smtClean="0"/>
              <a:t>3</a:t>
            </a:fld>
            <a:endParaRPr lang="es-ES"/>
          </a:p>
        </p:txBody>
      </p:sp>
    </p:spTree>
    <p:extLst>
      <p:ext uri="{BB962C8B-B14F-4D97-AF65-F5344CB8AC3E}">
        <p14:creationId xmlns:p14="http://schemas.microsoft.com/office/powerpoint/2010/main" val="3795841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642A3F-770D-534C-9945-50D20EB4C482}"/>
              </a:ext>
            </a:extLst>
          </p:cNvPr>
          <p:cNvSpPr>
            <a:spLocks noGrp="1"/>
          </p:cNvSpPr>
          <p:nvPr>
            <p:ph type="ctrTitle"/>
          </p:nvPr>
        </p:nvSpPr>
        <p:spPr>
          <a:xfrm>
            <a:off x="1524000" y="2940267"/>
            <a:ext cx="9144000" cy="1253361"/>
          </a:xfrm>
        </p:spPr>
        <p:txBody>
          <a:bodyPr>
            <a:normAutofit/>
          </a:bodyPr>
          <a:lstStyle/>
          <a:p>
            <a:r>
              <a:rPr lang="es-ES" sz="2400" b="1" dirty="0">
                <a:solidFill>
                  <a:schemeClr val="bg1"/>
                </a:solidFill>
              </a:rPr>
              <a:t>Título de la ponencia</a:t>
            </a:r>
          </a:p>
        </p:txBody>
      </p:sp>
      <p:sp>
        <p:nvSpPr>
          <p:cNvPr id="3" name="Subtítulo 2">
            <a:extLst>
              <a:ext uri="{FF2B5EF4-FFF2-40B4-BE49-F238E27FC236}">
                <a16:creationId xmlns:a16="http://schemas.microsoft.com/office/drawing/2014/main" id="{6B565A90-978E-BD4B-95C3-52A99D5838E9}"/>
              </a:ext>
            </a:extLst>
          </p:cNvPr>
          <p:cNvSpPr>
            <a:spLocks noGrp="1"/>
          </p:cNvSpPr>
          <p:nvPr>
            <p:ph type="subTitle" idx="1"/>
          </p:nvPr>
        </p:nvSpPr>
        <p:spPr>
          <a:xfrm>
            <a:off x="1524000" y="4540468"/>
            <a:ext cx="9144000" cy="717331"/>
          </a:xfrm>
        </p:spPr>
        <p:txBody>
          <a:bodyPr>
            <a:normAutofit/>
          </a:bodyPr>
          <a:lstStyle/>
          <a:p>
            <a:r>
              <a:rPr lang="es-ES" sz="1600" dirty="0">
                <a:solidFill>
                  <a:schemeClr val="bg1"/>
                </a:solidFill>
              </a:rPr>
              <a:t>Nombre Ponente</a:t>
            </a:r>
          </a:p>
          <a:p>
            <a:r>
              <a:rPr lang="es-ES" sz="1400" i="1" dirty="0">
                <a:solidFill>
                  <a:schemeClr val="bg1"/>
                </a:solidFill>
              </a:rPr>
              <a:t>Cargo Ponente o Entidad</a:t>
            </a:r>
          </a:p>
        </p:txBody>
      </p:sp>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7" name="3 CuadroTexto">
            <a:extLst>
              <a:ext uri="{FF2B5EF4-FFF2-40B4-BE49-F238E27FC236}">
                <a16:creationId xmlns:a16="http://schemas.microsoft.com/office/drawing/2014/main" id="{2F959B43-F897-44E4-B6FA-E40E9B5A295D}"/>
              </a:ext>
            </a:extLst>
          </p:cNvPr>
          <p:cNvSpPr txBox="1"/>
          <p:nvPr/>
        </p:nvSpPr>
        <p:spPr>
          <a:xfrm>
            <a:off x="7000807" y="502085"/>
            <a:ext cx="5009485" cy="461665"/>
          </a:xfrm>
          <a:prstGeom prst="rect">
            <a:avLst/>
          </a:prstGeom>
          <a:noFill/>
        </p:spPr>
        <p:txBody>
          <a:bodyPr wrap="square" rtlCol="0">
            <a:spAutoFit/>
          </a:bodyPr>
          <a:lstStyle/>
          <a:p>
            <a:pP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Manejo del Convenio y del Código</a:t>
            </a:r>
          </a:p>
        </p:txBody>
      </p:sp>
      <p:pic>
        <p:nvPicPr>
          <p:cNvPr id="8" name="Picture 2" descr="Resultado de imagen de curso">
            <a:extLst>
              <a:ext uri="{FF2B5EF4-FFF2-40B4-BE49-F238E27FC236}">
                <a16:creationId xmlns:a16="http://schemas.microsoft.com/office/drawing/2014/main" id="{B0D3DDD8-137A-4356-8130-DE2B5DF12A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7758" y="2593427"/>
            <a:ext cx="3775587" cy="1408471"/>
          </a:xfrm>
          <a:prstGeom prst="rect">
            <a:avLst/>
          </a:prstGeom>
          <a:noFill/>
          <a:extLst>
            <a:ext uri="{909E8E84-426E-40DD-AFC4-6F175D3DCCD1}">
              <a14:hiddenFill xmlns:a14="http://schemas.microsoft.com/office/drawing/2010/main">
                <a:solidFill>
                  <a:srgbClr val="FFFFFF"/>
                </a:solidFill>
              </a14:hiddenFill>
            </a:ext>
          </a:extLst>
        </p:spPr>
      </p:pic>
      <p:sp>
        <p:nvSpPr>
          <p:cNvPr id="9" name="Triángulo isósceles 8">
            <a:extLst>
              <a:ext uri="{FF2B5EF4-FFF2-40B4-BE49-F238E27FC236}">
                <a16:creationId xmlns:a16="http://schemas.microsoft.com/office/drawing/2014/main" id="{73F9319F-6FA9-4754-8638-C4B3993BC6CF}"/>
              </a:ext>
            </a:extLst>
          </p:cNvPr>
          <p:cNvSpPr/>
          <p:nvPr/>
        </p:nvSpPr>
        <p:spPr>
          <a:xfrm>
            <a:off x="3543684" y="876684"/>
            <a:ext cx="5104631" cy="5104631"/>
          </a:xfrm>
          <a:prstGeom prst="triangle">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shade val="80000"/>
              <a:hueOff val="0"/>
              <a:satOff val="0"/>
              <a:lumOff val="0"/>
              <a:alphaOff val="0"/>
            </a:schemeClr>
          </a:fillRef>
          <a:effectRef idx="2">
            <a:schemeClr val="accent1">
              <a:shade val="80000"/>
              <a:hueOff val="0"/>
              <a:satOff val="0"/>
              <a:lumOff val="0"/>
              <a:alphaOff val="0"/>
            </a:schemeClr>
          </a:effectRef>
          <a:fontRef idx="minor">
            <a:schemeClr val="lt1"/>
          </a:fontRef>
        </p:style>
      </p:sp>
      <p:grpSp>
        <p:nvGrpSpPr>
          <p:cNvPr id="10" name="Grupo 9">
            <a:extLst>
              <a:ext uri="{FF2B5EF4-FFF2-40B4-BE49-F238E27FC236}">
                <a16:creationId xmlns:a16="http://schemas.microsoft.com/office/drawing/2014/main" id="{D70AE4C0-0C27-4CF2-888C-1AD113DA385E}"/>
              </a:ext>
            </a:extLst>
          </p:cNvPr>
          <p:cNvGrpSpPr/>
          <p:nvPr/>
        </p:nvGrpSpPr>
        <p:grpSpPr>
          <a:xfrm>
            <a:off x="6321186" y="1616458"/>
            <a:ext cx="3318010" cy="1208361"/>
            <a:chOff x="3641234" y="513204"/>
            <a:chExt cx="3318010" cy="1208361"/>
          </a:xfrm>
          <a:scene3d>
            <a:camera prst="orthographicFront"/>
            <a:lightRig rig="threePt" dir="t">
              <a:rot lat="0" lon="0" rev="7500000"/>
            </a:lightRig>
          </a:scene3d>
        </p:grpSpPr>
        <p:sp>
          <p:nvSpPr>
            <p:cNvPr id="17" name="Rectángulo: esquinas redondeadas 16">
              <a:extLst>
                <a:ext uri="{FF2B5EF4-FFF2-40B4-BE49-F238E27FC236}">
                  <a16:creationId xmlns:a16="http://schemas.microsoft.com/office/drawing/2014/main" id="{4A0D8C39-E2F7-441F-B926-6B2B52574CE8}"/>
                </a:ext>
              </a:extLst>
            </p:cNvPr>
            <p:cNvSpPr/>
            <p:nvPr/>
          </p:nvSpPr>
          <p:spPr>
            <a:xfrm>
              <a:off x="3641234" y="513204"/>
              <a:ext cx="3318010" cy="1208361"/>
            </a:xfrm>
            <a:prstGeom prst="roundRect">
              <a:avLst/>
            </a:prstGeom>
            <a:solidFill>
              <a:schemeClr val="accent2">
                <a:lumMod val="60000"/>
                <a:lumOff val="40000"/>
                <a:alpha val="90000"/>
              </a:schemeClr>
            </a:solidFill>
            <a:sp3d z="152400" extrusionH="63500" prstMaterial="dkEdge">
              <a:bevelT w="135400" h="16350" prst="relaxedInset"/>
              <a:contourClr>
                <a:schemeClr val="bg1"/>
              </a:contourClr>
            </a:sp3d>
          </p:spPr>
          <p:style>
            <a:lnRef idx="1">
              <a:schemeClr val="accent1">
                <a:shade val="80000"/>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8" name="Rectángulo: esquinas redondeadas 4">
              <a:extLst>
                <a:ext uri="{FF2B5EF4-FFF2-40B4-BE49-F238E27FC236}">
                  <a16:creationId xmlns:a16="http://schemas.microsoft.com/office/drawing/2014/main" id="{D24839B4-3776-4090-BBAA-5C2C534EF896}"/>
                </a:ext>
              </a:extLst>
            </p:cNvPr>
            <p:cNvSpPr txBox="1"/>
            <p:nvPr/>
          </p:nvSpPr>
          <p:spPr>
            <a:xfrm>
              <a:off x="3700221" y="572191"/>
              <a:ext cx="3200036" cy="1090387"/>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Regla del Convenio</a:t>
              </a:r>
            </a:p>
          </p:txBody>
        </p:sp>
      </p:grpSp>
      <p:grpSp>
        <p:nvGrpSpPr>
          <p:cNvPr id="11" name="Grupo 10">
            <a:extLst>
              <a:ext uri="{FF2B5EF4-FFF2-40B4-BE49-F238E27FC236}">
                <a16:creationId xmlns:a16="http://schemas.microsoft.com/office/drawing/2014/main" id="{35B93F60-87E5-41A9-B4A9-0E4CC19B7EB7}"/>
              </a:ext>
            </a:extLst>
          </p:cNvPr>
          <p:cNvGrpSpPr/>
          <p:nvPr/>
        </p:nvGrpSpPr>
        <p:grpSpPr>
          <a:xfrm>
            <a:off x="6321186" y="2975865"/>
            <a:ext cx="3318010" cy="1208361"/>
            <a:chOff x="3641234" y="1872611"/>
            <a:chExt cx="3318010" cy="1208361"/>
          </a:xfrm>
          <a:scene3d>
            <a:camera prst="orthographicFront"/>
            <a:lightRig rig="threePt" dir="t">
              <a:rot lat="0" lon="0" rev="7500000"/>
            </a:lightRig>
          </a:scene3d>
        </p:grpSpPr>
        <p:sp>
          <p:nvSpPr>
            <p:cNvPr id="15" name="Rectángulo: esquinas redondeadas 14">
              <a:extLst>
                <a:ext uri="{FF2B5EF4-FFF2-40B4-BE49-F238E27FC236}">
                  <a16:creationId xmlns:a16="http://schemas.microsoft.com/office/drawing/2014/main" id="{4C556E60-79EA-43AC-90D3-8606CA85359B}"/>
                </a:ext>
              </a:extLst>
            </p:cNvPr>
            <p:cNvSpPr/>
            <p:nvPr/>
          </p:nvSpPr>
          <p:spPr>
            <a:xfrm>
              <a:off x="3641234" y="1872611"/>
              <a:ext cx="3318010" cy="1208361"/>
            </a:xfrm>
            <a:prstGeom prst="roundRect">
              <a:avLst/>
            </a:prstGeom>
            <a:solidFill>
              <a:schemeClr val="accent2">
                <a:lumMod val="40000"/>
                <a:lumOff val="60000"/>
                <a:alpha val="90000"/>
              </a:schemeClr>
            </a:solidFill>
            <a:sp3d z="152400" extrusionH="63500" prstMaterial="dkEdge">
              <a:bevelT w="135400" h="16350" prst="relaxedInset"/>
              <a:contourClr>
                <a:schemeClr val="bg1"/>
              </a:contourClr>
            </a:sp3d>
          </p:spPr>
          <p:style>
            <a:lnRef idx="1">
              <a:schemeClr val="accent1">
                <a:shade val="80000"/>
                <a:hueOff val="371915"/>
                <a:satOff val="-37501"/>
                <a:lumOff val="19807"/>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6" name="Rectángulo: esquinas redondeadas 6">
              <a:extLst>
                <a:ext uri="{FF2B5EF4-FFF2-40B4-BE49-F238E27FC236}">
                  <a16:creationId xmlns:a16="http://schemas.microsoft.com/office/drawing/2014/main" id="{A1307197-7737-4E03-AF3D-B35CC412C3C5}"/>
                </a:ext>
              </a:extLst>
            </p:cNvPr>
            <p:cNvSpPr txBox="1"/>
            <p:nvPr/>
          </p:nvSpPr>
          <p:spPr>
            <a:xfrm>
              <a:off x="3700221" y="1931598"/>
              <a:ext cx="3200036" cy="1090387"/>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Sección del Código</a:t>
              </a:r>
            </a:p>
            <a:p>
              <a:pPr marL="0" lvl="0" indent="0" algn="ctr" defTabSz="889000">
                <a:lnSpc>
                  <a:spcPct val="90000"/>
                </a:lnSpc>
                <a:spcBef>
                  <a:spcPct val="0"/>
                </a:spcBef>
                <a:spcAft>
                  <a:spcPct val="35000"/>
                </a:spcAft>
                <a:buNone/>
              </a:pPr>
              <a:r>
                <a:rPr lang="es-ES" sz="2000" b="1" kern="1200" dirty="0"/>
                <a:t>(A+B)</a:t>
              </a:r>
            </a:p>
          </p:txBody>
        </p:sp>
      </p:grpSp>
      <p:grpSp>
        <p:nvGrpSpPr>
          <p:cNvPr id="12" name="Grupo 11">
            <a:extLst>
              <a:ext uri="{FF2B5EF4-FFF2-40B4-BE49-F238E27FC236}">
                <a16:creationId xmlns:a16="http://schemas.microsoft.com/office/drawing/2014/main" id="{7D4B8752-2F4A-4709-A28A-55B0C14AD658}"/>
              </a:ext>
            </a:extLst>
          </p:cNvPr>
          <p:cNvGrpSpPr/>
          <p:nvPr/>
        </p:nvGrpSpPr>
        <p:grpSpPr>
          <a:xfrm>
            <a:off x="6321186" y="4335273"/>
            <a:ext cx="3318010" cy="1208361"/>
            <a:chOff x="3641234" y="3232019"/>
            <a:chExt cx="3318010" cy="1208361"/>
          </a:xfrm>
          <a:scene3d>
            <a:camera prst="orthographicFront"/>
            <a:lightRig rig="threePt" dir="t">
              <a:rot lat="0" lon="0" rev="7500000"/>
            </a:lightRig>
          </a:scene3d>
        </p:grpSpPr>
        <p:sp>
          <p:nvSpPr>
            <p:cNvPr id="13" name="Rectángulo: esquinas redondeadas 12">
              <a:extLst>
                <a:ext uri="{FF2B5EF4-FFF2-40B4-BE49-F238E27FC236}">
                  <a16:creationId xmlns:a16="http://schemas.microsoft.com/office/drawing/2014/main" id="{3F003670-CDB7-4137-9E11-A43C4B7BAF32}"/>
                </a:ext>
              </a:extLst>
            </p:cNvPr>
            <p:cNvSpPr/>
            <p:nvPr/>
          </p:nvSpPr>
          <p:spPr>
            <a:xfrm>
              <a:off x="3641234" y="3232019"/>
              <a:ext cx="3318010" cy="1208361"/>
            </a:xfrm>
            <a:prstGeom prst="roundRect">
              <a:avLst/>
            </a:prstGeom>
            <a:solidFill>
              <a:schemeClr val="accent2">
                <a:lumMod val="20000"/>
                <a:lumOff val="80000"/>
                <a:alpha val="90000"/>
              </a:schemeClr>
            </a:solidFill>
            <a:sp3d z="152400" extrusionH="63500" prstMaterial="dkEdge">
              <a:bevelT w="135400" h="16350" prst="relaxedInset"/>
              <a:contourClr>
                <a:schemeClr val="bg1"/>
              </a:contourClr>
            </a:sp3d>
          </p:spPr>
          <p:style>
            <a:lnRef idx="1">
              <a:schemeClr val="accent1">
                <a:shade val="80000"/>
                <a:hueOff val="743830"/>
                <a:satOff val="-75001"/>
                <a:lumOff val="39614"/>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4" name="Rectángulo: esquinas redondeadas 8">
              <a:extLst>
                <a:ext uri="{FF2B5EF4-FFF2-40B4-BE49-F238E27FC236}">
                  <a16:creationId xmlns:a16="http://schemas.microsoft.com/office/drawing/2014/main" id="{6A114FD8-E2E2-4E99-9433-DAE96ABF7668}"/>
                </a:ext>
              </a:extLst>
            </p:cNvPr>
            <p:cNvSpPr txBox="1"/>
            <p:nvPr/>
          </p:nvSpPr>
          <p:spPr>
            <a:xfrm>
              <a:off x="3700221" y="3291006"/>
              <a:ext cx="3200036" cy="1090387"/>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Cuadro normas mínimas de Competencias (A)</a:t>
              </a:r>
            </a:p>
          </p:txBody>
        </p:sp>
      </p:grpSp>
      <p:sp>
        <p:nvSpPr>
          <p:cNvPr id="19" name="4 Flecha abajo">
            <a:extLst>
              <a:ext uri="{FF2B5EF4-FFF2-40B4-BE49-F238E27FC236}">
                <a16:creationId xmlns:a16="http://schemas.microsoft.com/office/drawing/2014/main" id="{F3356C4A-19A9-4BE7-BD00-79C2C432492A}"/>
              </a:ext>
            </a:extLst>
          </p:cNvPr>
          <p:cNvSpPr/>
          <p:nvPr/>
        </p:nvSpPr>
        <p:spPr bwMode="auto">
          <a:xfrm>
            <a:off x="8823505" y="4067755"/>
            <a:ext cx="339212" cy="393392"/>
          </a:xfrm>
          <a:prstGeom prst="downArrow">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600" tIns="46800" rIns="93600" bIns="46800" numCol="1" rtlCol="0" anchor="t" anchorCtr="0" compatLnSpc="1">
            <a:prstTxWarp prst="textNoShape">
              <a:avLst/>
            </a:prstTxWarp>
          </a:bodyPr>
          <a:lstStyle/>
          <a:p>
            <a:pPr fontAlgn="base">
              <a:spcBef>
                <a:spcPct val="20000"/>
              </a:spcBef>
              <a:spcAft>
                <a:spcPct val="0"/>
              </a:spcAft>
            </a:pPr>
            <a:endParaRPr lang="es-ES">
              <a:solidFill>
                <a:srgbClr val="000000"/>
              </a:solidFill>
            </a:endParaRPr>
          </a:p>
        </p:txBody>
      </p:sp>
      <p:sp>
        <p:nvSpPr>
          <p:cNvPr id="20" name="1 Flecha curvada hacia la izquierda">
            <a:extLst>
              <a:ext uri="{FF2B5EF4-FFF2-40B4-BE49-F238E27FC236}">
                <a16:creationId xmlns:a16="http://schemas.microsoft.com/office/drawing/2014/main" id="{37EA246B-C019-45E2-A0AE-3EE0C2D582E8}"/>
              </a:ext>
            </a:extLst>
          </p:cNvPr>
          <p:cNvSpPr/>
          <p:nvPr/>
        </p:nvSpPr>
        <p:spPr bwMode="auto">
          <a:xfrm>
            <a:off x="9812591" y="2157329"/>
            <a:ext cx="589935" cy="1637071"/>
          </a:xfrm>
          <a:prstGeom prst="curvedLeftArrow">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600" tIns="46800" rIns="93600" bIns="46800" numCol="1" rtlCol="0" anchor="t" anchorCtr="0" compatLnSpc="1">
            <a:prstTxWarp prst="textNoShape">
              <a:avLst/>
            </a:prstTxWarp>
          </a:bodyPr>
          <a:lstStyle/>
          <a:p>
            <a:pPr fontAlgn="base">
              <a:spcBef>
                <a:spcPct val="20000"/>
              </a:spcBef>
              <a:spcAft>
                <a:spcPct val="0"/>
              </a:spcAft>
            </a:pPr>
            <a:endParaRPr lang="es-ES">
              <a:solidFill>
                <a:srgbClr val="000000"/>
              </a:solidFill>
            </a:endParaRPr>
          </a:p>
        </p:txBody>
      </p:sp>
      <p:grpSp>
        <p:nvGrpSpPr>
          <p:cNvPr id="21" name="Grupo 20">
            <a:extLst>
              <a:ext uri="{FF2B5EF4-FFF2-40B4-BE49-F238E27FC236}">
                <a16:creationId xmlns:a16="http://schemas.microsoft.com/office/drawing/2014/main" id="{CCFA91CB-BA29-4763-A2A9-7B142FD24B8F}"/>
              </a:ext>
            </a:extLst>
          </p:cNvPr>
          <p:cNvGrpSpPr/>
          <p:nvPr/>
        </p:nvGrpSpPr>
        <p:grpSpPr>
          <a:xfrm>
            <a:off x="501768" y="293315"/>
            <a:ext cx="3734462" cy="369332"/>
            <a:chOff x="484974" y="357167"/>
            <a:chExt cx="3734462" cy="369332"/>
          </a:xfrm>
        </p:grpSpPr>
        <p:sp>
          <p:nvSpPr>
            <p:cNvPr id="22" name="Rectángulo 21">
              <a:extLst>
                <a:ext uri="{FF2B5EF4-FFF2-40B4-BE49-F238E27FC236}">
                  <a16:creationId xmlns:a16="http://schemas.microsoft.com/office/drawing/2014/main" id="{2C8A52F4-0256-4938-BE4D-1399F537B147}"/>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3" name="Imagen 22">
              <a:extLst>
                <a:ext uri="{FF2B5EF4-FFF2-40B4-BE49-F238E27FC236}">
                  <a16:creationId xmlns:a16="http://schemas.microsoft.com/office/drawing/2014/main" id="{F362E1B5-9973-45E5-B2BF-8A70761A21A4}"/>
                </a:ext>
              </a:extLst>
            </p:cNvPr>
            <p:cNvPicPr>
              <a:picLocks noChangeAspect="1"/>
            </p:cNvPicPr>
            <p:nvPr/>
          </p:nvPicPr>
          <p:blipFill>
            <a:blip r:embed="rId4"/>
            <a:stretch>
              <a:fillRect/>
            </a:stretch>
          </p:blipFill>
          <p:spPr>
            <a:xfrm>
              <a:off x="484974" y="374178"/>
              <a:ext cx="469433" cy="335309"/>
            </a:xfrm>
            <a:prstGeom prst="rect">
              <a:avLst/>
            </a:prstGeom>
          </p:spPr>
        </p:pic>
      </p:grpSp>
      <p:sp>
        <p:nvSpPr>
          <p:cNvPr id="5" name="Marcador de número de diapositiva 4">
            <a:extLst>
              <a:ext uri="{FF2B5EF4-FFF2-40B4-BE49-F238E27FC236}">
                <a16:creationId xmlns:a16="http://schemas.microsoft.com/office/drawing/2014/main" id="{630F0D3B-C3C0-4DBA-8BD4-35D44580F9F2}"/>
              </a:ext>
            </a:extLst>
          </p:cNvPr>
          <p:cNvSpPr>
            <a:spLocks noGrp="1"/>
          </p:cNvSpPr>
          <p:nvPr>
            <p:ph type="sldNum" sz="quarter" idx="12"/>
          </p:nvPr>
        </p:nvSpPr>
        <p:spPr/>
        <p:txBody>
          <a:bodyPr/>
          <a:lstStyle/>
          <a:p>
            <a:fld id="{E7952FB4-4700-F747-B29E-62F56B1C72CB}" type="slidenum">
              <a:rPr lang="es-ES" smtClean="0"/>
              <a:t>30</a:t>
            </a:fld>
            <a:endParaRPr lang="es-ES"/>
          </a:p>
        </p:txBody>
      </p:sp>
    </p:spTree>
    <p:extLst>
      <p:ext uri="{BB962C8B-B14F-4D97-AF65-F5344CB8AC3E}">
        <p14:creationId xmlns:p14="http://schemas.microsoft.com/office/powerpoint/2010/main" val="45940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7" name="3 CuadroTexto">
            <a:extLst>
              <a:ext uri="{FF2B5EF4-FFF2-40B4-BE49-F238E27FC236}">
                <a16:creationId xmlns:a16="http://schemas.microsoft.com/office/drawing/2014/main" id="{2F959B43-F897-44E4-B6FA-E40E9B5A295D}"/>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Diseño Curricular</a:t>
            </a:r>
          </a:p>
        </p:txBody>
      </p:sp>
      <p:pic>
        <p:nvPicPr>
          <p:cNvPr id="27" name="Picture 2" descr="Resultado de imagen de PEDAGOGIA">
            <a:extLst>
              <a:ext uri="{FF2B5EF4-FFF2-40B4-BE49-F238E27FC236}">
                <a16:creationId xmlns:a16="http://schemas.microsoft.com/office/drawing/2014/main" id="{47F15EC5-DF32-4132-996E-D0D5E742D8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67275" y="1865025"/>
            <a:ext cx="4134853" cy="2320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5 Rectángulo">
            <a:extLst>
              <a:ext uri="{FF2B5EF4-FFF2-40B4-BE49-F238E27FC236}">
                <a16:creationId xmlns:a16="http://schemas.microsoft.com/office/drawing/2014/main" id="{DB237FFB-8AE4-4EFF-8EAD-32BD850C28AD}"/>
              </a:ext>
            </a:extLst>
          </p:cNvPr>
          <p:cNvSpPr/>
          <p:nvPr/>
        </p:nvSpPr>
        <p:spPr>
          <a:xfrm rot="20051656">
            <a:off x="2155441" y="1466454"/>
            <a:ext cx="3089307" cy="46166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base">
              <a:spcBef>
                <a:spcPct val="20000"/>
              </a:spcBef>
              <a:spcAft>
                <a:spcPct val="0"/>
              </a:spcAft>
            </a:pPr>
            <a:r>
              <a:rPr lang="es-ES" sz="2400" b="1" kern="0" dirty="0">
                <a:solidFill>
                  <a:srgbClr val="222222"/>
                </a:solidFill>
                <a:effectLst>
                  <a:outerShdw blurRad="38100" dist="38100" dir="2700000" algn="tl">
                    <a:srgbClr val="000000">
                      <a:alpha val="43137"/>
                    </a:srgbClr>
                  </a:outerShdw>
                </a:effectLst>
                <a:latin typeface="Arial"/>
              </a:rPr>
              <a:t>¿con qué enseñar? </a:t>
            </a:r>
            <a:endParaRPr lang="es-ES" sz="2400" b="1" dirty="0">
              <a:solidFill>
                <a:srgbClr val="FFFFFF"/>
              </a:solidFill>
              <a:effectLst>
                <a:outerShdw blurRad="38100" dist="38100" dir="2700000" algn="tl">
                  <a:srgbClr val="000000">
                    <a:alpha val="43137"/>
                  </a:srgbClr>
                </a:outerShdw>
              </a:effectLst>
            </a:endParaRPr>
          </a:p>
        </p:txBody>
      </p:sp>
      <p:sp>
        <p:nvSpPr>
          <p:cNvPr id="29" name="6 Rectángulo">
            <a:extLst>
              <a:ext uri="{FF2B5EF4-FFF2-40B4-BE49-F238E27FC236}">
                <a16:creationId xmlns:a16="http://schemas.microsoft.com/office/drawing/2014/main" id="{509FF411-251D-4564-8302-BFF9F2102B8F}"/>
              </a:ext>
            </a:extLst>
          </p:cNvPr>
          <p:cNvSpPr/>
          <p:nvPr/>
        </p:nvSpPr>
        <p:spPr>
          <a:xfrm rot="679441">
            <a:off x="7173291" y="1411277"/>
            <a:ext cx="2646878" cy="46166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base">
              <a:spcBef>
                <a:spcPct val="20000"/>
              </a:spcBef>
              <a:spcAft>
                <a:spcPct val="0"/>
              </a:spcAft>
            </a:pPr>
            <a:r>
              <a:rPr lang="es-ES" sz="2400" b="1" kern="0" dirty="0">
                <a:solidFill>
                  <a:srgbClr val="222222"/>
                </a:solidFill>
                <a:effectLst>
                  <a:outerShdw blurRad="38100" dist="38100" dir="2700000" algn="tl">
                    <a:srgbClr val="000000">
                      <a:alpha val="43137"/>
                    </a:srgbClr>
                  </a:outerShdw>
                </a:effectLst>
                <a:latin typeface="Arial"/>
              </a:rPr>
              <a:t>¿cómo enseñar?</a:t>
            </a:r>
            <a:endParaRPr lang="es-ES" sz="2400" b="1" dirty="0">
              <a:solidFill>
                <a:srgbClr val="FFFFFF"/>
              </a:solidFill>
              <a:effectLst>
                <a:outerShdw blurRad="38100" dist="38100" dir="2700000" algn="tl">
                  <a:srgbClr val="000000">
                    <a:alpha val="43137"/>
                  </a:srgbClr>
                </a:outerShdw>
              </a:effectLst>
            </a:endParaRPr>
          </a:p>
        </p:txBody>
      </p:sp>
      <p:sp>
        <p:nvSpPr>
          <p:cNvPr id="30" name="4 Rectángulo">
            <a:extLst>
              <a:ext uri="{FF2B5EF4-FFF2-40B4-BE49-F238E27FC236}">
                <a16:creationId xmlns:a16="http://schemas.microsoft.com/office/drawing/2014/main" id="{BBBAFC47-ACCA-4C85-92F0-11A267D3573B}"/>
              </a:ext>
            </a:extLst>
          </p:cNvPr>
          <p:cNvSpPr/>
          <p:nvPr/>
        </p:nvSpPr>
        <p:spPr>
          <a:xfrm rot="1161554">
            <a:off x="1827460" y="3855241"/>
            <a:ext cx="2698175" cy="46166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fontAlgn="base">
              <a:spcBef>
                <a:spcPct val="20000"/>
              </a:spcBef>
              <a:spcAft>
                <a:spcPct val="0"/>
              </a:spcAft>
            </a:pPr>
            <a:r>
              <a:rPr lang="es-ES" sz="2400" b="1" dirty="0">
                <a:solidFill>
                  <a:srgbClr val="FFFFFF"/>
                </a:solidFill>
                <a:effectLst>
                  <a:outerShdw blurRad="38100" dist="38100" dir="2700000" algn="tl">
                    <a:srgbClr val="000000">
                      <a:alpha val="43137"/>
                    </a:srgbClr>
                  </a:outerShdw>
                </a:effectLst>
              </a:rPr>
              <a:t>¿qué enseñar?</a:t>
            </a:r>
          </a:p>
        </p:txBody>
      </p:sp>
      <p:sp>
        <p:nvSpPr>
          <p:cNvPr id="31" name="7 Rectángulo">
            <a:extLst>
              <a:ext uri="{FF2B5EF4-FFF2-40B4-BE49-F238E27FC236}">
                <a16:creationId xmlns:a16="http://schemas.microsoft.com/office/drawing/2014/main" id="{87E16991-378B-4AEF-937B-F41C6B25FBD8}"/>
              </a:ext>
            </a:extLst>
          </p:cNvPr>
          <p:cNvSpPr/>
          <p:nvPr/>
        </p:nvSpPr>
        <p:spPr>
          <a:xfrm rot="824961">
            <a:off x="8136925" y="2907840"/>
            <a:ext cx="2181341" cy="83099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fontAlgn="base">
              <a:spcBef>
                <a:spcPct val="20000"/>
              </a:spcBef>
              <a:spcAft>
                <a:spcPct val="0"/>
              </a:spcAft>
            </a:pPr>
            <a:r>
              <a:rPr lang="es-ES" sz="2400" b="1" kern="0" dirty="0">
                <a:solidFill>
                  <a:srgbClr val="222222"/>
                </a:solidFill>
                <a:latin typeface="Arial"/>
              </a:rPr>
              <a:t>¿qué y cómo evaluar?</a:t>
            </a:r>
          </a:p>
        </p:txBody>
      </p:sp>
      <p:sp>
        <p:nvSpPr>
          <p:cNvPr id="32" name="8 Flecha abajo">
            <a:extLst>
              <a:ext uri="{FF2B5EF4-FFF2-40B4-BE49-F238E27FC236}">
                <a16:creationId xmlns:a16="http://schemas.microsoft.com/office/drawing/2014/main" id="{8BB815F5-E52B-4FB7-AF9B-5BF67300EF84}"/>
              </a:ext>
            </a:extLst>
          </p:cNvPr>
          <p:cNvSpPr/>
          <p:nvPr/>
        </p:nvSpPr>
        <p:spPr bwMode="auto">
          <a:xfrm>
            <a:off x="3973111" y="4392175"/>
            <a:ext cx="4029017" cy="1100277"/>
          </a:xfrm>
          <a:prstGeom prst="downArrow">
            <a:avLst>
              <a:gd name="adj1" fmla="val 50000"/>
              <a:gd name="adj2" fmla="val 52273"/>
            </a:avLst>
          </a:prstGeom>
          <a:solidFill>
            <a:schemeClr val="accent5"/>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3600" tIns="46800" rIns="93600" bIns="46800" numCol="1" rtlCol="0" anchor="t" anchorCtr="0" compatLnSpc="1">
            <a:prstTxWarp prst="textNoShape">
              <a:avLst/>
            </a:prstTxWarp>
          </a:bodyPr>
          <a:lstStyle/>
          <a:p>
            <a:pPr fontAlgn="base">
              <a:spcBef>
                <a:spcPct val="20000"/>
              </a:spcBef>
              <a:spcAft>
                <a:spcPct val="0"/>
              </a:spcAft>
            </a:pPr>
            <a:endParaRPr lang="es-ES">
              <a:solidFill>
                <a:srgbClr val="000000"/>
              </a:solidFill>
            </a:endParaRPr>
          </a:p>
        </p:txBody>
      </p:sp>
      <p:pic>
        <p:nvPicPr>
          <p:cNvPr id="33" name="Picture 2" descr="Resultado de imagen de HERRAMIENTA">
            <a:extLst>
              <a:ext uri="{FF2B5EF4-FFF2-40B4-BE49-F238E27FC236}">
                <a16:creationId xmlns:a16="http://schemas.microsoft.com/office/drawing/2014/main" id="{A2EE9EA6-248E-4541-9451-039E201C6C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13522" y="4461346"/>
            <a:ext cx="1348193" cy="7694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3 Rectángulo">
            <a:extLst>
              <a:ext uri="{FF2B5EF4-FFF2-40B4-BE49-F238E27FC236}">
                <a16:creationId xmlns:a16="http://schemas.microsoft.com/office/drawing/2014/main" id="{329055D2-77DC-4FB0-919C-567BBC8BC0FF}"/>
              </a:ext>
            </a:extLst>
          </p:cNvPr>
          <p:cNvSpPr/>
          <p:nvPr/>
        </p:nvSpPr>
        <p:spPr>
          <a:xfrm>
            <a:off x="3376257" y="5293450"/>
            <a:ext cx="7249100" cy="769441"/>
          </a:xfrm>
          <a:prstGeom prst="rect">
            <a:avLst/>
          </a:prstGeom>
        </p:spPr>
        <p:txBody>
          <a:bodyPr wrap="none">
            <a:spAutoFit/>
          </a:bodyPr>
          <a:lstStyle/>
          <a:p>
            <a:pPr fontAlgn="base">
              <a:spcBef>
                <a:spcPct val="20000"/>
              </a:spcBef>
              <a:spcAft>
                <a:spcPct val="0"/>
              </a:spcAft>
            </a:pPr>
            <a:r>
              <a:rPr lang="es-ES" sz="4400" b="1" dirty="0">
                <a:solidFill>
                  <a:srgbClr val="C00000"/>
                </a:solidFill>
                <a:effectLst>
                  <a:outerShdw blurRad="38100" dist="38100" dir="2700000" algn="tl">
                    <a:srgbClr val="000000">
                      <a:alpha val="43137"/>
                    </a:srgbClr>
                  </a:outerShdw>
                </a:effectLst>
              </a:rPr>
              <a:t>DISEÑO CURRICULAR </a:t>
            </a:r>
          </a:p>
        </p:txBody>
      </p:sp>
      <p:grpSp>
        <p:nvGrpSpPr>
          <p:cNvPr id="13" name="Grupo 12">
            <a:extLst>
              <a:ext uri="{FF2B5EF4-FFF2-40B4-BE49-F238E27FC236}">
                <a16:creationId xmlns:a16="http://schemas.microsoft.com/office/drawing/2014/main" id="{24E7AAF6-D559-4266-A7DB-0459EF8DF9BE}"/>
              </a:ext>
            </a:extLst>
          </p:cNvPr>
          <p:cNvGrpSpPr/>
          <p:nvPr/>
        </p:nvGrpSpPr>
        <p:grpSpPr>
          <a:xfrm>
            <a:off x="501768" y="293315"/>
            <a:ext cx="3734462" cy="369332"/>
            <a:chOff x="484974" y="357167"/>
            <a:chExt cx="3734462" cy="369332"/>
          </a:xfrm>
        </p:grpSpPr>
        <p:sp>
          <p:nvSpPr>
            <p:cNvPr id="14" name="Rectángulo 13">
              <a:extLst>
                <a:ext uri="{FF2B5EF4-FFF2-40B4-BE49-F238E27FC236}">
                  <a16:creationId xmlns:a16="http://schemas.microsoft.com/office/drawing/2014/main" id="{E8699D37-5582-4DE1-B82D-4C909E7108F7}"/>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5" name="Imagen 14">
              <a:extLst>
                <a:ext uri="{FF2B5EF4-FFF2-40B4-BE49-F238E27FC236}">
                  <a16:creationId xmlns:a16="http://schemas.microsoft.com/office/drawing/2014/main" id="{709E0B51-2812-45C4-A29F-8E3AB456319B}"/>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CCB931B7-68F1-4859-A6D9-A3C76B3D3227}"/>
              </a:ext>
            </a:extLst>
          </p:cNvPr>
          <p:cNvSpPr>
            <a:spLocks noGrp="1"/>
          </p:cNvSpPr>
          <p:nvPr>
            <p:ph type="sldNum" sz="quarter" idx="12"/>
          </p:nvPr>
        </p:nvSpPr>
        <p:spPr/>
        <p:txBody>
          <a:bodyPr/>
          <a:lstStyle/>
          <a:p>
            <a:fld id="{E7952FB4-4700-F747-B29E-62F56B1C72CB}" type="slidenum">
              <a:rPr lang="es-ES" smtClean="0"/>
              <a:t>31</a:t>
            </a:fld>
            <a:endParaRPr lang="es-ES"/>
          </a:p>
        </p:txBody>
      </p:sp>
    </p:spTree>
    <p:extLst>
      <p:ext uri="{BB962C8B-B14F-4D97-AF65-F5344CB8AC3E}">
        <p14:creationId xmlns:p14="http://schemas.microsoft.com/office/powerpoint/2010/main" val="2246910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642A3F-770D-534C-9945-50D20EB4C482}"/>
              </a:ext>
            </a:extLst>
          </p:cNvPr>
          <p:cNvSpPr>
            <a:spLocks noGrp="1"/>
          </p:cNvSpPr>
          <p:nvPr>
            <p:ph type="ctrTitle"/>
          </p:nvPr>
        </p:nvSpPr>
        <p:spPr>
          <a:xfrm>
            <a:off x="1524000" y="2940267"/>
            <a:ext cx="9144000" cy="1253361"/>
          </a:xfrm>
        </p:spPr>
        <p:txBody>
          <a:bodyPr>
            <a:normAutofit/>
          </a:bodyPr>
          <a:lstStyle/>
          <a:p>
            <a:r>
              <a:rPr lang="es-ES" sz="2400" b="1" dirty="0">
                <a:solidFill>
                  <a:schemeClr val="bg1"/>
                </a:solidFill>
              </a:rPr>
              <a:t>Título de la ponencia</a:t>
            </a:r>
          </a:p>
        </p:txBody>
      </p:sp>
      <p:sp>
        <p:nvSpPr>
          <p:cNvPr id="3" name="Subtítulo 2">
            <a:extLst>
              <a:ext uri="{FF2B5EF4-FFF2-40B4-BE49-F238E27FC236}">
                <a16:creationId xmlns:a16="http://schemas.microsoft.com/office/drawing/2014/main" id="{6B565A90-978E-BD4B-95C3-52A99D5838E9}"/>
              </a:ext>
            </a:extLst>
          </p:cNvPr>
          <p:cNvSpPr>
            <a:spLocks noGrp="1"/>
          </p:cNvSpPr>
          <p:nvPr>
            <p:ph type="subTitle" idx="1"/>
          </p:nvPr>
        </p:nvSpPr>
        <p:spPr>
          <a:xfrm>
            <a:off x="1524000" y="4540468"/>
            <a:ext cx="9144000" cy="717331"/>
          </a:xfrm>
        </p:spPr>
        <p:txBody>
          <a:bodyPr>
            <a:normAutofit/>
          </a:bodyPr>
          <a:lstStyle/>
          <a:p>
            <a:r>
              <a:rPr lang="es-ES" sz="1600" dirty="0">
                <a:solidFill>
                  <a:schemeClr val="bg1"/>
                </a:solidFill>
              </a:rPr>
              <a:t>Nombre Ponente</a:t>
            </a:r>
          </a:p>
          <a:p>
            <a:r>
              <a:rPr lang="es-ES" sz="1400" i="1" dirty="0">
                <a:solidFill>
                  <a:schemeClr val="bg1"/>
                </a:solidFill>
              </a:rPr>
              <a:t>Cargo Ponente o Entidad</a:t>
            </a:r>
          </a:p>
        </p:txBody>
      </p:sp>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7" name="3 CuadroTexto">
            <a:extLst>
              <a:ext uri="{FF2B5EF4-FFF2-40B4-BE49-F238E27FC236}">
                <a16:creationId xmlns:a16="http://schemas.microsoft.com/office/drawing/2014/main" id="{2F959B43-F897-44E4-B6FA-E40E9B5A295D}"/>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Diseño Curricular</a:t>
            </a:r>
          </a:p>
        </p:txBody>
      </p:sp>
      <p:pic>
        <p:nvPicPr>
          <p:cNvPr id="21" name="Picture 2">
            <a:extLst>
              <a:ext uri="{FF2B5EF4-FFF2-40B4-BE49-F238E27FC236}">
                <a16:creationId xmlns:a16="http://schemas.microsoft.com/office/drawing/2014/main" id="{20FE4F5B-03F1-40C3-B442-7035C55885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212" y="960829"/>
            <a:ext cx="4536751" cy="453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9 Rectángulo">
            <a:extLst>
              <a:ext uri="{FF2B5EF4-FFF2-40B4-BE49-F238E27FC236}">
                <a16:creationId xmlns:a16="http://schemas.microsoft.com/office/drawing/2014/main" id="{55410373-EFE7-492E-BE5B-B33F117E5300}"/>
              </a:ext>
            </a:extLst>
          </p:cNvPr>
          <p:cNvSpPr/>
          <p:nvPr/>
        </p:nvSpPr>
        <p:spPr>
          <a:xfrm>
            <a:off x="4348539" y="1263492"/>
            <a:ext cx="4644290" cy="267765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fontAlgn="base">
              <a:spcBef>
                <a:spcPct val="20000"/>
              </a:spcBef>
              <a:spcAft>
                <a:spcPct val="0"/>
              </a:spcAft>
            </a:pPr>
            <a:r>
              <a:rPr lang="es-ES" sz="2400" b="1" dirty="0">
                <a:solidFill>
                  <a:srgbClr val="FFFFFF"/>
                </a:solidFill>
              </a:rPr>
              <a:t>El diseño curricular es una concepción educativa que determina la metodología, las acciones, los contenidos, las normativas especificas, la estructuración y la evaluación de un curso.</a:t>
            </a:r>
          </a:p>
        </p:txBody>
      </p:sp>
      <p:sp>
        <p:nvSpPr>
          <p:cNvPr id="23" name="10 Rectángulo">
            <a:extLst>
              <a:ext uri="{FF2B5EF4-FFF2-40B4-BE49-F238E27FC236}">
                <a16:creationId xmlns:a16="http://schemas.microsoft.com/office/drawing/2014/main" id="{0A2CBAA8-11C0-43F0-8BD7-9DDFEC06838B}"/>
              </a:ext>
            </a:extLst>
          </p:cNvPr>
          <p:cNvSpPr/>
          <p:nvPr/>
        </p:nvSpPr>
        <p:spPr>
          <a:xfrm>
            <a:off x="3852022" y="4394179"/>
            <a:ext cx="7982882" cy="12003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fontAlgn="base">
              <a:spcBef>
                <a:spcPct val="20000"/>
              </a:spcBef>
              <a:spcAft>
                <a:spcPct val="0"/>
              </a:spcAft>
            </a:pPr>
            <a:r>
              <a:rPr lang="es-ES" sz="2400" b="1" dirty="0">
                <a:solidFill>
                  <a:srgbClr val="FFFFFF"/>
                </a:solidFill>
                <a:latin typeface="Calibri" pitchFamily="34" charset="0"/>
                <a:cs typeface="Calibri" pitchFamily="34" charset="0"/>
              </a:rPr>
              <a:t>Al ejecutarse, pretende solucionar problemas y satisfacer necesidades y, en su evaluación, posibilita el perfeccionamiento del proceso de enseñanza-aprendizaje.</a:t>
            </a:r>
          </a:p>
        </p:txBody>
      </p:sp>
      <p:grpSp>
        <p:nvGrpSpPr>
          <p:cNvPr id="10" name="Grupo 9">
            <a:extLst>
              <a:ext uri="{FF2B5EF4-FFF2-40B4-BE49-F238E27FC236}">
                <a16:creationId xmlns:a16="http://schemas.microsoft.com/office/drawing/2014/main" id="{131BC5FD-735B-45F9-8454-3C1D2DB8391B}"/>
              </a:ext>
            </a:extLst>
          </p:cNvPr>
          <p:cNvGrpSpPr/>
          <p:nvPr/>
        </p:nvGrpSpPr>
        <p:grpSpPr>
          <a:xfrm>
            <a:off x="501768" y="293315"/>
            <a:ext cx="3734462" cy="369332"/>
            <a:chOff x="484974" y="357167"/>
            <a:chExt cx="3734462" cy="369332"/>
          </a:xfrm>
        </p:grpSpPr>
        <p:sp>
          <p:nvSpPr>
            <p:cNvPr id="11" name="Rectángulo 10">
              <a:extLst>
                <a:ext uri="{FF2B5EF4-FFF2-40B4-BE49-F238E27FC236}">
                  <a16:creationId xmlns:a16="http://schemas.microsoft.com/office/drawing/2014/main" id="{59BB4B95-B3FF-4C46-BB43-D84FD4515D5B}"/>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2" name="Imagen 11">
              <a:extLst>
                <a:ext uri="{FF2B5EF4-FFF2-40B4-BE49-F238E27FC236}">
                  <a16:creationId xmlns:a16="http://schemas.microsoft.com/office/drawing/2014/main" id="{366C6EF3-34C9-43B4-BE09-F4D99CAA2E83}"/>
                </a:ext>
              </a:extLst>
            </p:cNvPr>
            <p:cNvPicPr>
              <a:picLocks noChangeAspect="1"/>
            </p:cNvPicPr>
            <p:nvPr/>
          </p:nvPicPr>
          <p:blipFill>
            <a:blip r:embed="rId4"/>
            <a:stretch>
              <a:fillRect/>
            </a:stretch>
          </p:blipFill>
          <p:spPr>
            <a:xfrm>
              <a:off x="484974" y="374178"/>
              <a:ext cx="469433" cy="335309"/>
            </a:xfrm>
            <a:prstGeom prst="rect">
              <a:avLst/>
            </a:prstGeom>
          </p:spPr>
        </p:pic>
      </p:grpSp>
      <p:sp>
        <p:nvSpPr>
          <p:cNvPr id="5" name="Marcador de número de diapositiva 4">
            <a:extLst>
              <a:ext uri="{FF2B5EF4-FFF2-40B4-BE49-F238E27FC236}">
                <a16:creationId xmlns:a16="http://schemas.microsoft.com/office/drawing/2014/main" id="{6C273952-CD0B-4CA5-BE54-44CB4F9257CF}"/>
              </a:ext>
            </a:extLst>
          </p:cNvPr>
          <p:cNvSpPr>
            <a:spLocks noGrp="1"/>
          </p:cNvSpPr>
          <p:nvPr>
            <p:ph type="sldNum" sz="quarter" idx="12"/>
          </p:nvPr>
        </p:nvSpPr>
        <p:spPr/>
        <p:txBody>
          <a:bodyPr/>
          <a:lstStyle/>
          <a:p>
            <a:fld id="{E7952FB4-4700-F747-B29E-62F56B1C72CB}" type="slidenum">
              <a:rPr lang="es-ES" smtClean="0"/>
              <a:t>32</a:t>
            </a:fld>
            <a:endParaRPr lang="es-ES"/>
          </a:p>
        </p:txBody>
      </p:sp>
    </p:spTree>
    <p:extLst>
      <p:ext uri="{BB962C8B-B14F-4D97-AF65-F5344CB8AC3E}">
        <p14:creationId xmlns:p14="http://schemas.microsoft.com/office/powerpoint/2010/main" val="1241704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642A3F-770D-534C-9945-50D20EB4C482}"/>
              </a:ext>
            </a:extLst>
          </p:cNvPr>
          <p:cNvSpPr>
            <a:spLocks noGrp="1"/>
          </p:cNvSpPr>
          <p:nvPr>
            <p:ph type="ctrTitle"/>
          </p:nvPr>
        </p:nvSpPr>
        <p:spPr>
          <a:xfrm>
            <a:off x="1524000" y="2940267"/>
            <a:ext cx="9144000" cy="1253361"/>
          </a:xfrm>
        </p:spPr>
        <p:txBody>
          <a:bodyPr>
            <a:normAutofit/>
          </a:bodyPr>
          <a:lstStyle/>
          <a:p>
            <a:r>
              <a:rPr lang="es-ES" sz="2400" b="1" dirty="0">
                <a:solidFill>
                  <a:schemeClr val="bg1"/>
                </a:solidFill>
              </a:rPr>
              <a:t>Título de la ponencia</a:t>
            </a:r>
          </a:p>
        </p:txBody>
      </p:sp>
      <p:sp>
        <p:nvSpPr>
          <p:cNvPr id="3" name="Subtítulo 2">
            <a:extLst>
              <a:ext uri="{FF2B5EF4-FFF2-40B4-BE49-F238E27FC236}">
                <a16:creationId xmlns:a16="http://schemas.microsoft.com/office/drawing/2014/main" id="{6B565A90-978E-BD4B-95C3-52A99D5838E9}"/>
              </a:ext>
            </a:extLst>
          </p:cNvPr>
          <p:cNvSpPr>
            <a:spLocks noGrp="1"/>
          </p:cNvSpPr>
          <p:nvPr>
            <p:ph type="subTitle" idx="1"/>
          </p:nvPr>
        </p:nvSpPr>
        <p:spPr>
          <a:xfrm>
            <a:off x="1524000" y="4540468"/>
            <a:ext cx="9144000" cy="717331"/>
          </a:xfrm>
        </p:spPr>
        <p:txBody>
          <a:bodyPr>
            <a:normAutofit/>
          </a:bodyPr>
          <a:lstStyle/>
          <a:p>
            <a:r>
              <a:rPr lang="es-ES" sz="1600" dirty="0">
                <a:solidFill>
                  <a:schemeClr val="bg1"/>
                </a:solidFill>
              </a:rPr>
              <a:t>Nombre Ponente</a:t>
            </a:r>
          </a:p>
          <a:p>
            <a:r>
              <a:rPr lang="es-ES" sz="1400" i="1" dirty="0">
                <a:solidFill>
                  <a:schemeClr val="bg1"/>
                </a:solidFill>
              </a:rPr>
              <a:t>Cargo Ponente o Entidad</a:t>
            </a:r>
          </a:p>
        </p:txBody>
      </p:sp>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7" name="3 CuadroTexto">
            <a:extLst>
              <a:ext uri="{FF2B5EF4-FFF2-40B4-BE49-F238E27FC236}">
                <a16:creationId xmlns:a16="http://schemas.microsoft.com/office/drawing/2014/main" id="{2F959B43-F897-44E4-B6FA-E40E9B5A295D}"/>
              </a:ext>
            </a:extLst>
          </p:cNvPr>
          <p:cNvSpPr txBox="1"/>
          <p:nvPr/>
        </p:nvSpPr>
        <p:spPr>
          <a:xfrm>
            <a:off x="7000807" y="502085"/>
            <a:ext cx="5009485" cy="584775"/>
          </a:xfrm>
          <a:prstGeom prst="rect">
            <a:avLst/>
          </a:prstGeom>
          <a:noFill/>
        </p:spPr>
        <p:txBody>
          <a:bodyPr wrap="square" rtlCol="0">
            <a:spAutoFit/>
          </a:bodyPr>
          <a:lstStyle/>
          <a:p>
            <a:pPr fontAlgn="base">
              <a:spcBef>
                <a:spcPct val="20000"/>
              </a:spcBef>
              <a:spcAft>
                <a:spcPct val="0"/>
              </a:spcAft>
            </a:pPr>
            <a:r>
              <a:rPr lang="es-ES" sz="3200" dirty="0">
                <a:solidFill>
                  <a:srgbClr val="FFFFFF"/>
                </a:solidFill>
              </a:rPr>
              <a:t>Diseños Curriculares</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sp>
        <p:nvSpPr>
          <p:cNvPr id="21" name="2 Título">
            <a:extLst>
              <a:ext uri="{FF2B5EF4-FFF2-40B4-BE49-F238E27FC236}">
                <a16:creationId xmlns:a16="http://schemas.microsoft.com/office/drawing/2014/main" id="{63083BFF-D95D-4D68-9B13-EF64E454B607}"/>
              </a:ext>
            </a:extLst>
          </p:cNvPr>
          <p:cNvSpPr txBox="1">
            <a:spLocks/>
          </p:cNvSpPr>
          <p:nvPr/>
        </p:nvSpPr>
        <p:spPr>
          <a:xfrm>
            <a:off x="2324289" y="1877230"/>
            <a:ext cx="8701548" cy="7620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a:solidFill>
                  <a:srgbClr val="FFFFFF"/>
                </a:solidFill>
              </a:rPr>
              <a:t>3. Diseños Curriculares</a:t>
            </a:r>
            <a:endParaRPr lang="es-ES" dirty="0"/>
          </a:p>
        </p:txBody>
      </p:sp>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23" name="Picture 2">
            <a:extLst>
              <a:ext uri="{FF2B5EF4-FFF2-40B4-BE49-F238E27FC236}">
                <a16:creationId xmlns:a16="http://schemas.microsoft.com/office/drawing/2014/main" id="{FDC61385-3DB8-42A4-B3A6-DA2C3C55F6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733732">
            <a:off x="569750" y="1498706"/>
            <a:ext cx="2620507" cy="386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1 Marcador de contenido">
            <a:extLst>
              <a:ext uri="{FF2B5EF4-FFF2-40B4-BE49-F238E27FC236}">
                <a16:creationId xmlns:a16="http://schemas.microsoft.com/office/drawing/2014/main" id="{0212D50D-5296-407D-92AA-15E339EA21AA}"/>
              </a:ext>
            </a:extLst>
          </p:cNvPr>
          <p:cNvSpPr txBox="1">
            <a:spLocks/>
          </p:cNvSpPr>
          <p:nvPr/>
        </p:nvSpPr>
        <p:spPr bwMode="auto">
          <a:xfrm>
            <a:off x="4352356" y="1086861"/>
            <a:ext cx="5648632" cy="3942340"/>
          </a:xfrm>
          <a:prstGeom prst="rect">
            <a:avLst/>
          </a:prstGeom>
          <a:noFill/>
          <a:ln w="9525">
            <a:noFill/>
            <a:miter lim="800000"/>
            <a:headEnd/>
            <a:tailEnd/>
          </a:ln>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tx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tx1"/>
                </a:solidFill>
                <a:latin typeface="+mn-lt"/>
              </a:defRPr>
            </a:lvl2pPr>
            <a:lvl3pPr marL="1184275" indent="-228600" algn="l" rtl="0" eaLnBrk="0" fontAlgn="base" hangingPunct="0">
              <a:spcBef>
                <a:spcPct val="20000"/>
              </a:spcBef>
              <a:spcAft>
                <a:spcPct val="0"/>
              </a:spcAft>
              <a:buClr>
                <a:srgbClr val="FFAB57"/>
              </a:buClr>
              <a:buChar char="•"/>
              <a:defRPr>
                <a:solidFill>
                  <a:schemeClr val="tx1"/>
                </a:solidFill>
                <a:latin typeface="+mn-lt"/>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tx1"/>
                </a:solidFill>
                <a:latin typeface="+mn-lt"/>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tx1"/>
                </a:solidFill>
                <a:latin typeface="+mn-lt"/>
              </a:defRPr>
            </a:lvl5pPr>
            <a:lvl6pPr marL="2514600" indent="-228600" algn="l" rtl="0" fontAlgn="base">
              <a:spcBef>
                <a:spcPct val="20000"/>
              </a:spcBef>
              <a:spcAft>
                <a:spcPct val="0"/>
              </a:spcAft>
              <a:buClr>
                <a:srgbClr val="FFAB57"/>
              </a:buClr>
              <a:buChar char="-"/>
              <a:defRPr>
                <a:solidFill>
                  <a:schemeClr val="tx1"/>
                </a:solidFill>
                <a:latin typeface="+mn-lt"/>
              </a:defRPr>
            </a:lvl6pPr>
            <a:lvl7pPr marL="2971800" indent="-228600" algn="l" rtl="0" fontAlgn="base">
              <a:spcBef>
                <a:spcPct val="20000"/>
              </a:spcBef>
              <a:spcAft>
                <a:spcPct val="0"/>
              </a:spcAft>
              <a:buClr>
                <a:srgbClr val="FFAB57"/>
              </a:buClr>
              <a:buChar char="-"/>
              <a:defRPr>
                <a:solidFill>
                  <a:schemeClr val="tx1"/>
                </a:solidFill>
                <a:latin typeface="+mn-lt"/>
              </a:defRPr>
            </a:lvl7pPr>
            <a:lvl8pPr marL="3429000" indent="-228600" algn="l" rtl="0" fontAlgn="base">
              <a:spcBef>
                <a:spcPct val="20000"/>
              </a:spcBef>
              <a:spcAft>
                <a:spcPct val="0"/>
              </a:spcAft>
              <a:buClr>
                <a:srgbClr val="FFAB57"/>
              </a:buClr>
              <a:buChar char="-"/>
              <a:defRPr>
                <a:solidFill>
                  <a:schemeClr val="tx1"/>
                </a:solidFill>
                <a:latin typeface="+mn-lt"/>
              </a:defRPr>
            </a:lvl8pPr>
            <a:lvl9pPr marL="3886200" indent="-228600" algn="l" rtl="0" fontAlgn="base">
              <a:spcBef>
                <a:spcPct val="20000"/>
              </a:spcBef>
              <a:spcAft>
                <a:spcPct val="0"/>
              </a:spcAft>
              <a:buClr>
                <a:srgbClr val="FFAB57"/>
              </a:buClr>
              <a:buChar char="-"/>
              <a:defRPr>
                <a:solidFill>
                  <a:schemeClr val="tx1"/>
                </a:solidFill>
                <a:latin typeface="+mn-lt"/>
              </a:defRPr>
            </a:lvl9pPr>
          </a:lstStyle>
          <a:p>
            <a:pPr marL="742950" marR="0" lvl="1" indent="-285750" algn="l" defTabSz="914400" rtl="0" eaLnBrk="0" fontAlgn="base" latinLnBrk="0" hangingPunct="0">
              <a:lnSpc>
                <a:spcPct val="115000"/>
              </a:lnSpc>
              <a:spcBef>
                <a:spcPct val="20000"/>
              </a:spcBef>
              <a:spcAft>
                <a:spcPts val="0"/>
              </a:spcAft>
              <a:buClr>
                <a:srgbClr val="FFAB57"/>
              </a:buClr>
              <a:buSzTx/>
              <a:buFont typeface="+mj-lt"/>
              <a:buAutoNum type="arabicPeriod"/>
              <a:tabLst/>
              <a:defRPr/>
            </a:pPr>
            <a:r>
              <a:rPr kumimoji="0" lang="es-ES" sz="1600" b="1" i="0" u="none" strike="noStrike" kern="0" cap="none" spc="0" normalizeH="0" baseline="0" noProof="0" dirty="0">
                <a:ln>
                  <a:noFill/>
                </a:ln>
                <a:solidFill>
                  <a:srgbClr val="000000"/>
                </a:solidFill>
                <a:effectLst/>
                <a:uLnTx/>
                <a:uFillTx/>
                <a:latin typeface="Calibri"/>
                <a:ea typeface="Calibri"/>
                <a:cs typeface="Times New Roman"/>
              </a:rPr>
              <a:t>Historial de revisiones</a:t>
            </a:r>
          </a:p>
          <a:p>
            <a:pPr marL="742950" marR="0" lvl="1" indent="-285750" algn="l" defTabSz="914400" rtl="0" eaLnBrk="0" fontAlgn="base" latinLnBrk="0" hangingPunct="0">
              <a:lnSpc>
                <a:spcPct val="115000"/>
              </a:lnSpc>
              <a:spcBef>
                <a:spcPct val="20000"/>
              </a:spcBef>
              <a:spcAft>
                <a:spcPts val="0"/>
              </a:spcAft>
              <a:buClr>
                <a:srgbClr val="FFAB57"/>
              </a:buClr>
              <a:buSzTx/>
              <a:buFont typeface="+mj-lt"/>
              <a:buAutoNum type="arabicPeriod"/>
              <a:tabLst/>
              <a:defRPr/>
            </a:pPr>
            <a:r>
              <a:rPr kumimoji="0" lang="es-ES" sz="1600" b="1" i="0" u="none" strike="noStrike" kern="0" cap="none" spc="0" normalizeH="0" baseline="0" noProof="0" dirty="0">
                <a:ln>
                  <a:noFill/>
                </a:ln>
                <a:solidFill>
                  <a:srgbClr val="000000"/>
                </a:solidFill>
                <a:effectLst/>
                <a:uLnTx/>
                <a:uFillTx/>
                <a:latin typeface="Calibri"/>
                <a:ea typeface="Calibri"/>
                <a:cs typeface="Times New Roman"/>
              </a:rPr>
              <a:t>Fundamento normativo</a:t>
            </a:r>
          </a:p>
          <a:p>
            <a:pPr marL="742950" marR="0" lvl="1" indent="-285750" algn="l" defTabSz="914400" rtl="0" eaLnBrk="0" fontAlgn="base" latinLnBrk="0" hangingPunct="0">
              <a:lnSpc>
                <a:spcPct val="115000"/>
              </a:lnSpc>
              <a:spcBef>
                <a:spcPct val="20000"/>
              </a:spcBef>
              <a:spcAft>
                <a:spcPts val="0"/>
              </a:spcAft>
              <a:buClr>
                <a:srgbClr val="FFAB57"/>
              </a:buClr>
              <a:buSzTx/>
              <a:buFont typeface="+mj-lt"/>
              <a:buAutoNum type="arabicPeriod"/>
              <a:tabLst/>
              <a:defRPr/>
            </a:pPr>
            <a:r>
              <a:rPr kumimoji="0" lang="es-ES" sz="1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Calibri"/>
                <a:cs typeface="Times New Roman"/>
              </a:rPr>
              <a:t>Finalidad del curso </a:t>
            </a:r>
          </a:p>
          <a:p>
            <a:pPr marL="742950" marR="0" lvl="1" indent="-285750" algn="l" defTabSz="914400" rtl="0" eaLnBrk="0" fontAlgn="base" latinLnBrk="0" hangingPunct="0">
              <a:lnSpc>
                <a:spcPct val="115000"/>
              </a:lnSpc>
              <a:spcBef>
                <a:spcPct val="20000"/>
              </a:spcBef>
              <a:spcAft>
                <a:spcPts val="0"/>
              </a:spcAft>
              <a:buClr>
                <a:srgbClr val="FFAB57"/>
              </a:buClr>
              <a:buSzTx/>
              <a:buFont typeface="+mj-lt"/>
              <a:buAutoNum type="arabicPeriod"/>
              <a:tabLst/>
              <a:defRPr/>
            </a:pPr>
            <a:r>
              <a:rPr kumimoji="0" lang="es-ES" sz="1600" b="1" i="0" u="none" strike="noStrike" kern="0" cap="none" spc="0" normalizeH="0" baseline="0" noProof="0" dirty="0">
                <a:ln>
                  <a:noFill/>
                </a:ln>
                <a:solidFill>
                  <a:srgbClr val="000000"/>
                </a:solidFill>
                <a:effectLst/>
                <a:uLnTx/>
                <a:uFillTx/>
                <a:latin typeface="Calibri"/>
                <a:ea typeface="Calibri"/>
                <a:cs typeface="Times New Roman"/>
              </a:rPr>
              <a:t>Requisitos de acceso al curso</a:t>
            </a:r>
          </a:p>
          <a:p>
            <a:pPr marL="742950" marR="0" lvl="1" indent="-285750" algn="l" defTabSz="914400" rtl="0" eaLnBrk="0" fontAlgn="base" latinLnBrk="0" hangingPunct="0">
              <a:lnSpc>
                <a:spcPct val="115000"/>
              </a:lnSpc>
              <a:spcBef>
                <a:spcPct val="20000"/>
              </a:spcBef>
              <a:spcAft>
                <a:spcPts val="0"/>
              </a:spcAft>
              <a:buClr>
                <a:srgbClr val="FFAB57"/>
              </a:buClr>
              <a:buSzTx/>
              <a:buFont typeface="+mj-lt"/>
              <a:buAutoNum type="arabicPeriod"/>
              <a:tabLst/>
              <a:defRPr/>
            </a:pPr>
            <a:r>
              <a:rPr kumimoji="0" lang="es-ES" sz="1600" b="1" i="0" u="none" strike="noStrike" kern="0" cap="none" spc="0" normalizeH="0" baseline="0" noProof="0" dirty="0">
                <a:ln>
                  <a:noFill/>
                </a:ln>
                <a:solidFill>
                  <a:srgbClr val="000000"/>
                </a:solidFill>
                <a:effectLst/>
                <a:uLnTx/>
                <a:uFillTx/>
                <a:latin typeface="Calibri"/>
                <a:ea typeface="Calibri"/>
                <a:cs typeface="Times New Roman"/>
              </a:rPr>
              <a:t>Requisitos del profesorado	</a:t>
            </a:r>
          </a:p>
          <a:p>
            <a:pPr marL="742950" marR="0" lvl="1" indent="-285750" algn="l" defTabSz="914400" rtl="0" eaLnBrk="0" fontAlgn="base" latinLnBrk="0" hangingPunct="0">
              <a:lnSpc>
                <a:spcPct val="115000"/>
              </a:lnSpc>
              <a:spcBef>
                <a:spcPct val="20000"/>
              </a:spcBef>
              <a:spcAft>
                <a:spcPts val="0"/>
              </a:spcAft>
              <a:buClr>
                <a:srgbClr val="FFAB57"/>
              </a:buClr>
              <a:buSzTx/>
              <a:buFont typeface="+mj-lt"/>
              <a:buAutoNum type="arabicPeriod"/>
              <a:tabLst/>
              <a:defRPr/>
            </a:pPr>
            <a:r>
              <a:rPr kumimoji="0" lang="es-ES" sz="1600" b="1" i="0" u="none" strike="noStrike" kern="0" cap="none" spc="0" normalizeH="0" baseline="0" noProof="0" dirty="0">
                <a:ln>
                  <a:noFill/>
                </a:ln>
                <a:solidFill>
                  <a:srgbClr val="000000"/>
                </a:solidFill>
                <a:effectLst/>
                <a:uLnTx/>
                <a:uFillTx/>
                <a:latin typeface="Calibri"/>
                <a:ea typeface="Calibri"/>
                <a:cs typeface="Times New Roman"/>
              </a:rPr>
              <a:t>Número de alumnos</a:t>
            </a:r>
          </a:p>
          <a:p>
            <a:pPr marL="742950" marR="0" lvl="1" indent="-285750" algn="l" defTabSz="914400" rtl="0" eaLnBrk="0" fontAlgn="base" latinLnBrk="0" hangingPunct="0">
              <a:lnSpc>
                <a:spcPct val="115000"/>
              </a:lnSpc>
              <a:spcBef>
                <a:spcPct val="20000"/>
              </a:spcBef>
              <a:spcAft>
                <a:spcPts val="0"/>
              </a:spcAft>
              <a:buClr>
                <a:srgbClr val="FFAB57"/>
              </a:buClr>
              <a:buSzTx/>
              <a:buFont typeface="+mj-lt"/>
              <a:buAutoNum type="arabicPeriod"/>
              <a:tabLst/>
              <a:defRPr/>
            </a:pPr>
            <a:r>
              <a:rPr kumimoji="0" lang="es-ES" sz="1600" b="1" i="0" u="none" strike="noStrike" kern="0" cap="none" spc="0" normalizeH="0" baseline="0" noProof="0" dirty="0">
                <a:ln>
                  <a:noFill/>
                </a:ln>
                <a:solidFill>
                  <a:srgbClr val="000000"/>
                </a:solidFill>
                <a:effectLst/>
                <a:uLnTx/>
                <a:uFillTx/>
                <a:latin typeface="Calibri"/>
                <a:ea typeface="Calibri"/>
                <a:cs typeface="Times New Roman"/>
              </a:rPr>
              <a:t>Temario del curso y distribución horaria</a:t>
            </a:r>
          </a:p>
          <a:p>
            <a:pPr marL="742950" marR="0" lvl="1" indent="-285750" algn="l" defTabSz="914400" rtl="0" eaLnBrk="0" fontAlgn="base" latinLnBrk="0" hangingPunct="0">
              <a:lnSpc>
                <a:spcPct val="115000"/>
              </a:lnSpc>
              <a:spcBef>
                <a:spcPct val="20000"/>
              </a:spcBef>
              <a:spcAft>
                <a:spcPts val="0"/>
              </a:spcAft>
              <a:buClr>
                <a:srgbClr val="FFAB57"/>
              </a:buClr>
              <a:buSzTx/>
              <a:buFont typeface="+mj-lt"/>
              <a:buAutoNum type="arabicPeriod"/>
              <a:tabLst/>
              <a:defRPr/>
            </a:pPr>
            <a:r>
              <a:rPr kumimoji="0" lang="es-ES" sz="1600" b="1" i="0" u="none" strike="noStrike" kern="0" cap="none" spc="0" normalizeH="0" baseline="0" noProof="0" dirty="0">
                <a:ln>
                  <a:noFill/>
                </a:ln>
                <a:solidFill>
                  <a:srgbClr val="000000"/>
                </a:solidFill>
                <a:effectLst/>
                <a:uLnTx/>
                <a:uFillTx/>
                <a:latin typeface="Calibri"/>
                <a:ea typeface="Calibri"/>
                <a:cs typeface="Times New Roman"/>
              </a:rPr>
              <a:t>Evaluación de la competencia</a:t>
            </a:r>
          </a:p>
          <a:p>
            <a:pPr marL="742950" marR="0" lvl="1" indent="-285750" algn="l" defTabSz="914400" rtl="0" eaLnBrk="0" fontAlgn="base" latinLnBrk="0" hangingPunct="0">
              <a:lnSpc>
                <a:spcPct val="115000"/>
              </a:lnSpc>
              <a:spcBef>
                <a:spcPct val="20000"/>
              </a:spcBef>
              <a:spcAft>
                <a:spcPts val="0"/>
              </a:spcAft>
              <a:buClr>
                <a:srgbClr val="FFAB57"/>
              </a:buClr>
              <a:buSzTx/>
              <a:buFont typeface="+mj-lt"/>
              <a:buAutoNum type="arabicPeriod"/>
              <a:tabLst/>
              <a:defRPr/>
            </a:pPr>
            <a:r>
              <a:rPr kumimoji="0" lang="es-ES" sz="1600" b="1" i="0" u="none" strike="noStrike" kern="0" cap="none" spc="0" normalizeH="0" baseline="0" noProof="0" dirty="0">
                <a:ln>
                  <a:noFill/>
                </a:ln>
                <a:solidFill>
                  <a:srgbClr val="000000"/>
                </a:solidFill>
                <a:effectLst/>
                <a:uLnTx/>
                <a:uFillTx/>
                <a:latin typeface="Calibri"/>
                <a:ea typeface="Calibri"/>
                <a:cs typeface="Times New Roman"/>
              </a:rPr>
              <a:t>Material didáctico </a:t>
            </a:r>
          </a:p>
          <a:p>
            <a:pPr marL="742950" marR="0" lvl="1" indent="-285750" algn="l" defTabSz="914400" rtl="0" eaLnBrk="0" fontAlgn="base" latinLnBrk="0" hangingPunct="0">
              <a:lnSpc>
                <a:spcPct val="115000"/>
              </a:lnSpc>
              <a:spcBef>
                <a:spcPct val="20000"/>
              </a:spcBef>
              <a:spcAft>
                <a:spcPts val="0"/>
              </a:spcAft>
              <a:buClr>
                <a:srgbClr val="FFAB57"/>
              </a:buClr>
              <a:buSzTx/>
              <a:buFont typeface="+mj-lt"/>
              <a:buAutoNum type="arabicPeriod"/>
              <a:tabLst/>
              <a:defRPr/>
            </a:pPr>
            <a:r>
              <a:rPr kumimoji="0" lang="es-ES" sz="1600" b="1" i="0" u="none" strike="noStrike" kern="0" cap="none" spc="0" normalizeH="0" baseline="0" noProof="0" dirty="0">
                <a:ln>
                  <a:noFill/>
                </a:ln>
                <a:solidFill>
                  <a:srgbClr val="000000"/>
                </a:solidFill>
                <a:effectLst/>
                <a:uLnTx/>
                <a:uFillTx/>
                <a:latin typeface="Calibri"/>
                <a:ea typeface="Calibri"/>
                <a:cs typeface="Times New Roman"/>
              </a:rPr>
              <a:t>Condiciones y equipamiento que debe reunir el centro para impartir el curso</a:t>
            </a:r>
          </a:p>
          <a:p>
            <a:pPr marL="742950" marR="0" lvl="1" indent="-285750" algn="l" defTabSz="914400" rtl="0" eaLnBrk="0" fontAlgn="base" latinLnBrk="0" hangingPunct="0">
              <a:lnSpc>
                <a:spcPct val="115000"/>
              </a:lnSpc>
              <a:spcBef>
                <a:spcPct val="20000"/>
              </a:spcBef>
              <a:spcAft>
                <a:spcPts val="0"/>
              </a:spcAft>
              <a:buClr>
                <a:srgbClr val="FFAB57"/>
              </a:buClr>
              <a:buSzTx/>
              <a:buFont typeface="+mj-lt"/>
              <a:buAutoNum type="arabicPeriod"/>
              <a:tabLst/>
              <a:defRPr/>
            </a:pPr>
            <a:r>
              <a:rPr kumimoji="0" lang="es-ES" sz="1600" b="1" i="0" u="none" strike="noStrike" kern="0" cap="none" spc="0" normalizeH="0" baseline="0" noProof="0" dirty="0">
                <a:ln>
                  <a:noFill/>
                </a:ln>
                <a:solidFill>
                  <a:srgbClr val="000000"/>
                </a:solidFill>
                <a:effectLst/>
                <a:uLnTx/>
                <a:uFillTx/>
                <a:latin typeface="Calibri"/>
                <a:ea typeface="Calibri"/>
                <a:cs typeface="Times New Roman"/>
              </a:rPr>
              <a:t>Otras Especificaciones</a:t>
            </a:r>
          </a:p>
          <a:p>
            <a:pPr marL="742950" marR="0" lvl="1" indent="-285750" algn="l" defTabSz="914400" rtl="0" eaLnBrk="0" fontAlgn="base" latinLnBrk="0" hangingPunct="0">
              <a:lnSpc>
                <a:spcPct val="115000"/>
              </a:lnSpc>
              <a:spcBef>
                <a:spcPct val="20000"/>
              </a:spcBef>
              <a:spcAft>
                <a:spcPts val="0"/>
              </a:spcAft>
              <a:buClr>
                <a:srgbClr val="FFAB57"/>
              </a:buClr>
              <a:buSzTx/>
              <a:buFont typeface="+mj-lt"/>
              <a:buAutoNum type="arabicPeriod"/>
              <a:tabLst/>
              <a:defRPr/>
            </a:pPr>
            <a:r>
              <a:rPr kumimoji="0" lang="es-ES" sz="1600" b="1" i="0" u="none" strike="noStrike" kern="0" cap="none" spc="0" normalizeH="0" baseline="0" noProof="0" dirty="0">
                <a:ln>
                  <a:noFill/>
                </a:ln>
                <a:solidFill>
                  <a:srgbClr val="000000"/>
                </a:solidFill>
                <a:effectLst/>
                <a:uLnTx/>
                <a:uFillTx/>
                <a:latin typeface="Calibri"/>
                <a:ea typeface="Calibri"/>
                <a:cs typeface="Times New Roman"/>
              </a:rPr>
              <a:t>Bibliografía</a:t>
            </a:r>
          </a:p>
          <a:p>
            <a:pPr marL="742950" marR="0" lvl="1" indent="-285750" algn="l" defTabSz="914400" rtl="0" eaLnBrk="0" fontAlgn="base" latinLnBrk="0" hangingPunct="0">
              <a:lnSpc>
                <a:spcPct val="115000"/>
              </a:lnSpc>
              <a:spcBef>
                <a:spcPct val="20000"/>
              </a:spcBef>
              <a:spcAft>
                <a:spcPts val="0"/>
              </a:spcAft>
              <a:buClr>
                <a:srgbClr val="FFAB57"/>
              </a:buClr>
              <a:buSzTx/>
              <a:buFont typeface="+mj-lt"/>
              <a:buAutoNum type="arabicPeriod"/>
              <a:tabLst/>
              <a:defRPr/>
            </a:pPr>
            <a:r>
              <a:rPr kumimoji="0" lang="es-ES" sz="1600" b="1" i="0" u="none" strike="noStrike" kern="0" cap="none" spc="0" normalizeH="0" baseline="0" noProof="0" dirty="0">
                <a:ln>
                  <a:noFill/>
                </a:ln>
                <a:solidFill>
                  <a:srgbClr val="000000"/>
                </a:solidFill>
                <a:effectLst/>
                <a:uLnTx/>
                <a:uFillTx/>
                <a:latin typeface="Calibri"/>
                <a:ea typeface="Calibri"/>
                <a:cs typeface="Times New Roman"/>
              </a:rPr>
              <a:t>Certificado del curso</a:t>
            </a:r>
          </a:p>
          <a:p>
            <a:pPr marL="742950" marR="0" lvl="1" indent="-285750" algn="l" defTabSz="914400" rtl="0" eaLnBrk="0" fontAlgn="base" latinLnBrk="0" hangingPunct="0">
              <a:lnSpc>
                <a:spcPct val="115000"/>
              </a:lnSpc>
              <a:spcBef>
                <a:spcPct val="20000"/>
              </a:spcBef>
              <a:spcAft>
                <a:spcPts val="0"/>
              </a:spcAft>
              <a:buClr>
                <a:srgbClr val="FFAB57"/>
              </a:buClr>
              <a:buSzTx/>
              <a:buFont typeface="+mj-lt"/>
              <a:buAutoNum type="arabicPeriod"/>
              <a:tabLst/>
              <a:defRPr/>
            </a:pPr>
            <a:r>
              <a:rPr kumimoji="0" lang="es-ES" sz="1600" b="1" i="0" u="none" strike="noStrike" kern="0" cap="none" spc="0" normalizeH="0" baseline="0" noProof="0" dirty="0">
                <a:ln>
                  <a:noFill/>
                </a:ln>
                <a:solidFill>
                  <a:srgbClr val="000000"/>
                </a:solidFill>
                <a:effectLst/>
                <a:uLnTx/>
                <a:uFillTx/>
                <a:latin typeface="Calibri"/>
                <a:ea typeface="Calibri"/>
                <a:cs typeface="Times New Roman"/>
              </a:rPr>
              <a:t>Anexo: Guía de prácticas</a:t>
            </a:r>
          </a:p>
          <a:p>
            <a:pPr marL="0" marR="0" lvl="0" indent="0" algn="l" defTabSz="914400" rtl="0" eaLnBrk="0" fontAlgn="base" latinLnBrk="0" hangingPunct="0">
              <a:lnSpc>
                <a:spcPct val="100000"/>
              </a:lnSpc>
              <a:spcBef>
                <a:spcPct val="20000"/>
              </a:spcBef>
              <a:spcAft>
                <a:spcPct val="20000"/>
              </a:spcAft>
              <a:buClr>
                <a:srgbClr val="E75C00">
                  <a:lumMod val="60000"/>
                  <a:lumOff val="40000"/>
                </a:srgbClr>
              </a:buClr>
              <a:buSzTx/>
              <a:buNone/>
              <a:tabLst/>
              <a:defRPr/>
            </a:pPr>
            <a:endParaRPr kumimoji="0" lang="es-ES" sz="1800" b="1" i="0" u="none" strike="noStrike" kern="0" cap="none" spc="0" normalizeH="0" baseline="0" noProof="0" dirty="0">
              <a:ln>
                <a:noFill/>
              </a:ln>
              <a:solidFill>
                <a:srgbClr val="000000"/>
              </a:solidFill>
              <a:effectLst/>
              <a:uLnTx/>
              <a:uFillTx/>
              <a:latin typeface="Verdana"/>
              <a:ea typeface="+mn-ea"/>
              <a:cs typeface="+mn-cs"/>
            </a:endParaRPr>
          </a:p>
        </p:txBody>
      </p:sp>
      <p:grpSp>
        <p:nvGrpSpPr>
          <p:cNvPr id="11" name="Grupo 10">
            <a:extLst>
              <a:ext uri="{FF2B5EF4-FFF2-40B4-BE49-F238E27FC236}">
                <a16:creationId xmlns:a16="http://schemas.microsoft.com/office/drawing/2014/main" id="{82AE3835-8E0D-44B0-A81A-65A1C5979C42}"/>
              </a:ext>
            </a:extLst>
          </p:cNvPr>
          <p:cNvGrpSpPr/>
          <p:nvPr/>
        </p:nvGrpSpPr>
        <p:grpSpPr>
          <a:xfrm>
            <a:off x="501768" y="293315"/>
            <a:ext cx="3734462" cy="369332"/>
            <a:chOff x="484974" y="357167"/>
            <a:chExt cx="3734462" cy="369332"/>
          </a:xfrm>
        </p:grpSpPr>
        <p:sp>
          <p:nvSpPr>
            <p:cNvPr id="12" name="Rectángulo 11">
              <a:extLst>
                <a:ext uri="{FF2B5EF4-FFF2-40B4-BE49-F238E27FC236}">
                  <a16:creationId xmlns:a16="http://schemas.microsoft.com/office/drawing/2014/main" id="{57F86BFD-ADAD-43E1-8335-7A9A10253DC6}"/>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3" name="Imagen 12">
              <a:extLst>
                <a:ext uri="{FF2B5EF4-FFF2-40B4-BE49-F238E27FC236}">
                  <a16:creationId xmlns:a16="http://schemas.microsoft.com/office/drawing/2014/main" id="{A28104E8-9B86-4F0A-810C-CD7A98788407}"/>
                </a:ext>
              </a:extLst>
            </p:cNvPr>
            <p:cNvPicPr>
              <a:picLocks noChangeAspect="1"/>
            </p:cNvPicPr>
            <p:nvPr/>
          </p:nvPicPr>
          <p:blipFill>
            <a:blip r:embed="rId4"/>
            <a:stretch>
              <a:fillRect/>
            </a:stretch>
          </p:blipFill>
          <p:spPr>
            <a:xfrm>
              <a:off x="484974" y="374178"/>
              <a:ext cx="469433" cy="335309"/>
            </a:xfrm>
            <a:prstGeom prst="rect">
              <a:avLst/>
            </a:prstGeom>
          </p:spPr>
        </p:pic>
      </p:grpSp>
      <p:sp>
        <p:nvSpPr>
          <p:cNvPr id="5" name="Marcador de número de diapositiva 4">
            <a:extLst>
              <a:ext uri="{FF2B5EF4-FFF2-40B4-BE49-F238E27FC236}">
                <a16:creationId xmlns:a16="http://schemas.microsoft.com/office/drawing/2014/main" id="{2E264EE3-C577-4418-9384-4758ADE4D3B0}"/>
              </a:ext>
            </a:extLst>
          </p:cNvPr>
          <p:cNvSpPr>
            <a:spLocks noGrp="1"/>
          </p:cNvSpPr>
          <p:nvPr>
            <p:ph type="sldNum" sz="quarter" idx="12"/>
          </p:nvPr>
        </p:nvSpPr>
        <p:spPr/>
        <p:txBody>
          <a:bodyPr/>
          <a:lstStyle/>
          <a:p>
            <a:fld id="{E7952FB4-4700-F747-B29E-62F56B1C72CB}" type="slidenum">
              <a:rPr lang="es-ES" smtClean="0"/>
              <a:t>33</a:t>
            </a:fld>
            <a:endParaRPr lang="es-ES"/>
          </a:p>
        </p:txBody>
      </p:sp>
    </p:spTree>
    <p:extLst>
      <p:ext uri="{BB962C8B-B14F-4D97-AF65-F5344CB8AC3E}">
        <p14:creationId xmlns:p14="http://schemas.microsoft.com/office/powerpoint/2010/main" val="2012961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a:extLst>
              <a:ext uri="{FF2B5EF4-FFF2-40B4-BE49-F238E27FC236}">
                <a16:creationId xmlns:a16="http://schemas.microsoft.com/office/drawing/2014/main" id="{5E90BAB5-F39C-4056-9990-8652043639D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34831" y="393920"/>
            <a:ext cx="2935718" cy="206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7" name="3 CuadroTexto">
            <a:extLst>
              <a:ext uri="{FF2B5EF4-FFF2-40B4-BE49-F238E27FC236}">
                <a16:creationId xmlns:a16="http://schemas.microsoft.com/office/drawing/2014/main" id="{2F959B43-F897-44E4-B6FA-E40E9B5A295D}"/>
              </a:ext>
            </a:extLst>
          </p:cNvPr>
          <p:cNvSpPr txBox="1"/>
          <p:nvPr/>
        </p:nvSpPr>
        <p:spPr>
          <a:xfrm>
            <a:off x="7000807" y="502085"/>
            <a:ext cx="5009485" cy="584775"/>
          </a:xfrm>
          <a:prstGeom prst="rect">
            <a:avLst/>
          </a:prstGeom>
          <a:noFill/>
        </p:spPr>
        <p:txBody>
          <a:bodyPr wrap="square" rtlCol="0">
            <a:spAutoFit/>
          </a:bodyPr>
          <a:lstStyle/>
          <a:p>
            <a:pPr fontAlgn="base">
              <a:spcBef>
                <a:spcPct val="20000"/>
              </a:spcBef>
              <a:spcAft>
                <a:spcPct val="0"/>
              </a:spcAft>
            </a:pPr>
            <a:r>
              <a:rPr lang="es-ES" sz="3200" dirty="0">
                <a:solidFill>
                  <a:srgbClr val="FFFFFF"/>
                </a:solidFill>
              </a:rPr>
              <a:t>Diseños Curriculares</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sp>
        <p:nvSpPr>
          <p:cNvPr id="15" name="1 Marcador de contenido">
            <a:extLst>
              <a:ext uri="{FF2B5EF4-FFF2-40B4-BE49-F238E27FC236}">
                <a16:creationId xmlns:a16="http://schemas.microsoft.com/office/drawing/2014/main" id="{5400567C-D0F1-4CA6-9634-54B777B34BF4}"/>
              </a:ext>
            </a:extLst>
          </p:cNvPr>
          <p:cNvSpPr txBox="1">
            <a:spLocks/>
          </p:cNvSpPr>
          <p:nvPr/>
        </p:nvSpPr>
        <p:spPr>
          <a:xfrm>
            <a:off x="3847868" y="2426848"/>
            <a:ext cx="6412158" cy="1550761"/>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algn="just"/>
            <a:r>
              <a:rPr lang="es-ES" sz="2000">
                <a:effectLst>
                  <a:outerShdw blurRad="38100" dist="38100" dir="2700000" algn="tl">
                    <a:srgbClr val="000000">
                      <a:alpha val="43137"/>
                    </a:srgbClr>
                  </a:outerShdw>
                </a:effectLst>
                <a:latin typeface="Calibri" pitchFamily="34" charset="0"/>
                <a:cs typeface="Calibri" pitchFamily="34" charset="0"/>
              </a:rPr>
              <a:t>Documento elaborado  y aprobado por el ISM en el que se describe el desarrollo pedagógico y metodológico de los cursos de la oferta formativa que pueden incluirse en los Planes Anuales de Formación Profesional Marítima y Sanitaria</a:t>
            </a:r>
            <a:r>
              <a:rPr lang="es-ES">
                <a:effectLst>
                  <a:outerShdw blurRad="38100" dist="38100" dir="2700000" algn="tl">
                    <a:srgbClr val="000000">
                      <a:alpha val="43137"/>
                    </a:srgbClr>
                  </a:outerShdw>
                </a:effectLst>
                <a:latin typeface="+mj-lt"/>
              </a:rPr>
              <a:t>.</a:t>
            </a:r>
            <a:endParaRPr lang="es-ES" dirty="0">
              <a:effectLst>
                <a:outerShdw blurRad="38100" dist="38100" dir="2700000" algn="tl">
                  <a:srgbClr val="000000">
                    <a:alpha val="43137"/>
                  </a:srgbClr>
                </a:outerShdw>
              </a:effectLst>
              <a:latin typeface="+mj-lt"/>
            </a:endParaRPr>
          </a:p>
        </p:txBody>
      </p:sp>
      <p:sp>
        <p:nvSpPr>
          <p:cNvPr id="16" name="3 Rectángulo">
            <a:extLst>
              <a:ext uri="{FF2B5EF4-FFF2-40B4-BE49-F238E27FC236}">
                <a16:creationId xmlns:a16="http://schemas.microsoft.com/office/drawing/2014/main" id="{FF465E52-8EFF-46F5-90BA-D87A0A5F2851}"/>
              </a:ext>
            </a:extLst>
          </p:cNvPr>
          <p:cNvSpPr/>
          <p:nvPr/>
        </p:nvSpPr>
        <p:spPr>
          <a:xfrm>
            <a:off x="5441129" y="4640498"/>
            <a:ext cx="4572000" cy="1200329"/>
          </a:xfrm>
          <a:prstGeom prst="rect">
            <a:avLst/>
          </a:prstGeom>
          <a:scene3d>
            <a:camera prst="isometricOffAxis1Right"/>
            <a:lightRig rig="threePt" dir="t"/>
          </a:scene3d>
          <a:sp3d>
            <a:bevelT prst="relaxedInset"/>
          </a:sp3d>
        </p:spPr>
        <p:style>
          <a:lnRef idx="1">
            <a:schemeClr val="accent5"/>
          </a:lnRef>
          <a:fillRef idx="2">
            <a:schemeClr val="accent5"/>
          </a:fillRef>
          <a:effectRef idx="1">
            <a:schemeClr val="accent5"/>
          </a:effectRef>
          <a:fontRef idx="minor">
            <a:schemeClr val="dk1"/>
          </a:fontRef>
        </p:style>
        <p:txBody>
          <a:bodyPr>
            <a:spAutoFit/>
          </a:bodyPr>
          <a:lstStyle/>
          <a:p>
            <a:pPr algn="just" fontAlgn="base">
              <a:spcBef>
                <a:spcPct val="20000"/>
              </a:spcBef>
              <a:spcAft>
                <a:spcPct val="0"/>
              </a:spcAft>
            </a:pPr>
            <a:r>
              <a:rPr lang="es-ES" b="1" dirty="0">
                <a:solidFill>
                  <a:srgbClr val="000000"/>
                </a:solidFill>
              </a:rPr>
              <a:t>La finalidad será alcanzar la cualificación y competencia profesional en términos de calidad y empleabilidad. </a:t>
            </a:r>
          </a:p>
        </p:txBody>
      </p:sp>
      <p:sp>
        <p:nvSpPr>
          <p:cNvPr id="17" name="5 Flecha curvada hacia la derecha">
            <a:extLst>
              <a:ext uri="{FF2B5EF4-FFF2-40B4-BE49-F238E27FC236}">
                <a16:creationId xmlns:a16="http://schemas.microsoft.com/office/drawing/2014/main" id="{0FF81D28-1EA0-42EF-8D00-5B0D49893693}"/>
              </a:ext>
            </a:extLst>
          </p:cNvPr>
          <p:cNvSpPr/>
          <p:nvPr/>
        </p:nvSpPr>
        <p:spPr bwMode="auto">
          <a:xfrm>
            <a:off x="4496151" y="3977609"/>
            <a:ext cx="944978" cy="1640115"/>
          </a:xfrm>
          <a:prstGeom prst="curvedRightArrow">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600" tIns="46800" rIns="93600" bIns="46800" numCol="1" rtlCol="0" anchor="t" anchorCtr="0" compatLnSpc="1">
            <a:prstTxWarp prst="textNoShape">
              <a:avLst/>
            </a:prstTxWarp>
          </a:bodyPr>
          <a:lstStyle/>
          <a:p>
            <a:pPr fontAlgn="base">
              <a:spcBef>
                <a:spcPct val="20000"/>
              </a:spcBef>
              <a:spcAft>
                <a:spcPct val="0"/>
              </a:spcAft>
            </a:pPr>
            <a:endParaRPr lang="es-ES">
              <a:solidFill>
                <a:srgbClr val="000000"/>
              </a:solidFill>
            </a:endParaRPr>
          </a:p>
        </p:txBody>
      </p:sp>
      <p:pic>
        <p:nvPicPr>
          <p:cNvPr id="18" name="Picture 2">
            <a:extLst>
              <a:ext uri="{FF2B5EF4-FFF2-40B4-BE49-F238E27FC236}">
                <a16:creationId xmlns:a16="http://schemas.microsoft.com/office/drawing/2014/main" id="{8F34250F-EC33-41D8-8F91-87C8DEE364B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73804" y="1466714"/>
            <a:ext cx="2415814" cy="41510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4 Rectángulo">
            <a:extLst>
              <a:ext uri="{FF2B5EF4-FFF2-40B4-BE49-F238E27FC236}">
                <a16:creationId xmlns:a16="http://schemas.microsoft.com/office/drawing/2014/main" id="{E6E19EC0-5D5D-4E48-8E6D-719F5AF3E38E}"/>
              </a:ext>
            </a:extLst>
          </p:cNvPr>
          <p:cNvSpPr/>
          <p:nvPr/>
        </p:nvSpPr>
        <p:spPr>
          <a:xfrm rot="21009532">
            <a:off x="3205097" y="539551"/>
            <a:ext cx="5585183"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fontAlgn="base">
              <a:spcBef>
                <a:spcPct val="20000"/>
              </a:spcBef>
              <a:spcAft>
                <a:spcPct val="0"/>
              </a:spcAft>
            </a:pPr>
            <a:r>
              <a:rPr lang="es-ES" b="1" dirty="0">
                <a:solidFill>
                  <a:srgbClr val="000000"/>
                </a:solidFill>
              </a:rPr>
              <a:t>P 3.2 DISEÑO Y DESARROLLO DE CURSOS</a:t>
            </a:r>
          </a:p>
        </p:txBody>
      </p:sp>
      <p:grpSp>
        <p:nvGrpSpPr>
          <p:cNvPr id="12" name="Grupo 11">
            <a:extLst>
              <a:ext uri="{FF2B5EF4-FFF2-40B4-BE49-F238E27FC236}">
                <a16:creationId xmlns:a16="http://schemas.microsoft.com/office/drawing/2014/main" id="{FA865A1E-A1B5-45D3-892C-0683668695C8}"/>
              </a:ext>
            </a:extLst>
          </p:cNvPr>
          <p:cNvGrpSpPr/>
          <p:nvPr/>
        </p:nvGrpSpPr>
        <p:grpSpPr>
          <a:xfrm>
            <a:off x="501768" y="293315"/>
            <a:ext cx="3734462" cy="369332"/>
            <a:chOff x="484974" y="357167"/>
            <a:chExt cx="3734462" cy="369332"/>
          </a:xfrm>
        </p:grpSpPr>
        <p:sp>
          <p:nvSpPr>
            <p:cNvPr id="13" name="Rectángulo 12">
              <a:extLst>
                <a:ext uri="{FF2B5EF4-FFF2-40B4-BE49-F238E27FC236}">
                  <a16:creationId xmlns:a16="http://schemas.microsoft.com/office/drawing/2014/main" id="{769144E4-B15E-477C-98A7-68FFE23B87C9}"/>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4" name="Imagen 13">
              <a:extLst>
                <a:ext uri="{FF2B5EF4-FFF2-40B4-BE49-F238E27FC236}">
                  <a16:creationId xmlns:a16="http://schemas.microsoft.com/office/drawing/2014/main" id="{A0F7C320-3D15-4B38-9E42-DC2681CBC8DC}"/>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41A6B4C1-7D7B-45F5-AA50-A26C97D4E053}"/>
              </a:ext>
            </a:extLst>
          </p:cNvPr>
          <p:cNvSpPr>
            <a:spLocks noGrp="1"/>
          </p:cNvSpPr>
          <p:nvPr>
            <p:ph type="sldNum" sz="quarter" idx="12"/>
          </p:nvPr>
        </p:nvSpPr>
        <p:spPr/>
        <p:txBody>
          <a:bodyPr/>
          <a:lstStyle/>
          <a:p>
            <a:fld id="{E7952FB4-4700-F747-B29E-62F56B1C72CB}" type="slidenum">
              <a:rPr lang="es-ES" smtClean="0"/>
              <a:t>34</a:t>
            </a:fld>
            <a:endParaRPr lang="es-ES"/>
          </a:p>
        </p:txBody>
      </p:sp>
    </p:spTree>
    <p:extLst>
      <p:ext uri="{BB962C8B-B14F-4D97-AF65-F5344CB8AC3E}">
        <p14:creationId xmlns:p14="http://schemas.microsoft.com/office/powerpoint/2010/main" val="1721259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3" name="Picture 3">
            <a:extLst>
              <a:ext uri="{FF2B5EF4-FFF2-40B4-BE49-F238E27FC236}">
                <a16:creationId xmlns:a16="http://schemas.microsoft.com/office/drawing/2014/main" id="{8D454CF2-4DC0-46A9-A0D1-06BCF02384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18982" y="1010784"/>
            <a:ext cx="2340551" cy="2383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8 Rectángulo redondeado">
            <a:extLst>
              <a:ext uri="{FF2B5EF4-FFF2-40B4-BE49-F238E27FC236}">
                <a16:creationId xmlns:a16="http://schemas.microsoft.com/office/drawing/2014/main" id="{31178B82-C797-4D0C-950B-F42F6ABDB6E5}"/>
              </a:ext>
            </a:extLst>
          </p:cNvPr>
          <p:cNvSpPr/>
          <p:nvPr/>
        </p:nvSpPr>
        <p:spPr>
          <a:xfrm>
            <a:off x="8243282" y="2566726"/>
            <a:ext cx="1608268" cy="990123"/>
          </a:xfrm>
          <a:prstGeom prst="roundRect">
            <a:avLst>
              <a:gd name="adj" fmla="val 10000"/>
            </a:avLst>
          </a:prstGeom>
          <a:blipFill rotWithShape="0">
            <a:blip r:embed="rId4" cstate="screen">
              <a:extLst>
                <a:ext uri="{28A0092B-C50C-407E-A947-70E740481C1C}">
                  <a14:useLocalDpi xmlns:a14="http://schemas.microsoft.com/office/drawing/2010/main"/>
                </a:ext>
              </a:extLst>
            </a:blip>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8219938"/>
              <a:satOff val="33515"/>
              <a:lumOff val="-2299"/>
              <a:alphaOff val="0"/>
            </a:schemeClr>
          </a:effectRef>
          <a:fontRef idx="minor">
            <a:schemeClr val="lt1">
              <a:hueOff val="0"/>
              <a:satOff val="0"/>
              <a:lumOff val="0"/>
              <a:alphaOff val="0"/>
            </a:schemeClr>
          </a:fontRef>
        </p:style>
      </p:sp>
      <p:pic>
        <p:nvPicPr>
          <p:cNvPr id="19" name="Picture 2">
            <a:extLst>
              <a:ext uri="{FF2B5EF4-FFF2-40B4-BE49-F238E27FC236}">
                <a16:creationId xmlns:a16="http://schemas.microsoft.com/office/drawing/2014/main" id="{AAC055E8-735A-46BA-BA98-6BFD386BC9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21300" y="966891"/>
            <a:ext cx="1709799" cy="2939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1 Flecha derecha">
            <a:extLst>
              <a:ext uri="{FF2B5EF4-FFF2-40B4-BE49-F238E27FC236}">
                <a16:creationId xmlns:a16="http://schemas.microsoft.com/office/drawing/2014/main" id="{E97E94BC-9920-4626-ACBD-77138CD661F1}"/>
              </a:ext>
            </a:extLst>
          </p:cNvPr>
          <p:cNvSpPr/>
          <p:nvPr/>
        </p:nvSpPr>
        <p:spPr bwMode="auto">
          <a:xfrm>
            <a:off x="3552013" y="1651124"/>
            <a:ext cx="866109" cy="1378857"/>
          </a:xfrm>
          <a:prstGeom prst="rightArrow">
            <a:avLst/>
          </a:prstGeom>
          <a:solidFill>
            <a:schemeClr val="accent1">
              <a:lumMod val="75000"/>
            </a:schemeClr>
          </a:solidFill>
          <a:ln>
            <a:headEnd type="none" w="med" len="med"/>
            <a:tailEnd type="none" w="med" len="me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3600" tIns="46800" rIns="93600" bIns="46800" numCol="1" rtlCol="0" anchor="t" anchorCtr="0" compatLnSpc="1">
            <a:prstTxWarp prst="textNoShape">
              <a:avLst/>
            </a:prstTxWarp>
          </a:bodyPr>
          <a:lstStyle/>
          <a:p>
            <a:pPr fontAlgn="base">
              <a:spcBef>
                <a:spcPct val="20000"/>
              </a:spcBef>
              <a:spcAft>
                <a:spcPct val="0"/>
              </a:spcAft>
            </a:pPr>
            <a:endParaRPr lang="es-ES">
              <a:solidFill>
                <a:srgbClr val="000000"/>
              </a:solidFill>
            </a:endParaRPr>
          </a:p>
        </p:txBody>
      </p:sp>
      <p:pic>
        <p:nvPicPr>
          <p:cNvPr id="21" name="Picture 3">
            <a:extLst>
              <a:ext uri="{FF2B5EF4-FFF2-40B4-BE49-F238E27FC236}">
                <a16:creationId xmlns:a16="http://schemas.microsoft.com/office/drawing/2014/main" id="{F6B8EA5F-9EEE-46E6-B2FB-39AC3A17D64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60393" y="966892"/>
            <a:ext cx="2164578" cy="1520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extLst>
              <a:ext uri="{FF2B5EF4-FFF2-40B4-BE49-F238E27FC236}">
                <a16:creationId xmlns:a16="http://schemas.microsoft.com/office/drawing/2014/main" id="{236A05CB-0E6C-4816-8F95-45923FCDB6B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1449916">
            <a:off x="5592147" y="3403154"/>
            <a:ext cx="2368071" cy="2934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Resultado de imagen de curso modelo omi">
            <a:extLst>
              <a:ext uri="{FF2B5EF4-FFF2-40B4-BE49-F238E27FC236}">
                <a16:creationId xmlns:a16="http://schemas.microsoft.com/office/drawing/2014/main" id="{DF6B1287-2302-48E2-887D-05B533AA55E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732433" y="3646709"/>
            <a:ext cx="1732219" cy="235581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Resultado de imagen de direccion general de la marina mercante">
            <a:extLst>
              <a:ext uri="{FF2B5EF4-FFF2-40B4-BE49-F238E27FC236}">
                <a16:creationId xmlns:a16="http://schemas.microsoft.com/office/drawing/2014/main" id="{2D798EBC-9826-42D5-947B-F9321C954FB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456007" y="3873605"/>
            <a:ext cx="1696447" cy="1717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5" name="Grupo 14">
            <a:extLst>
              <a:ext uri="{FF2B5EF4-FFF2-40B4-BE49-F238E27FC236}">
                <a16:creationId xmlns:a16="http://schemas.microsoft.com/office/drawing/2014/main" id="{009F6CAA-8863-4C2B-B3AB-F62E43AAFB43}"/>
              </a:ext>
            </a:extLst>
          </p:cNvPr>
          <p:cNvGrpSpPr/>
          <p:nvPr/>
        </p:nvGrpSpPr>
        <p:grpSpPr>
          <a:xfrm>
            <a:off x="501768" y="293315"/>
            <a:ext cx="3734462" cy="369332"/>
            <a:chOff x="484974" y="357167"/>
            <a:chExt cx="3734462" cy="369332"/>
          </a:xfrm>
        </p:grpSpPr>
        <p:sp>
          <p:nvSpPr>
            <p:cNvPr id="16" name="Rectángulo 15">
              <a:extLst>
                <a:ext uri="{FF2B5EF4-FFF2-40B4-BE49-F238E27FC236}">
                  <a16:creationId xmlns:a16="http://schemas.microsoft.com/office/drawing/2014/main" id="{1BED827A-5086-4C77-9811-81F1C871FBC5}"/>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7" name="Imagen 16">
              <a:extLst>
                <a:ext uri="{FF2B5EF4-FFF2-40B4-BE49-F238E27FC236}">
                  <a16:creationId xmlns:a16="http://schemas.microsoft.com/office/drawing/2014/main" id="{4798C31A-0741-46A8-A9FC-363C3C7120F7}"/>
                </a:ext>
              </a:extLst>
            </p:cNvPr>
            <p:cNvPicPr>
              <a:picLocks noChangeAspect="1"/>
            </p:cNvPicPr>
            <p:nvPr/>
          </p:nvPicPr>
          <p:blipFill>
            <a:blip r:embed="rId10"/>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ED56AFE8-D3C8-4370-A2AF-713B474E1B55}"/>
              </a:ext>
            </a:extLst>
          </p:cNvPr>
          <p:cNvSpPr>
            <a:spLocks noGrp="1"/>
          </p:cNvSpPr>
          <p:nvPr>
            <p:ph type="sldNum" sz="quarter" idx="12"/>
          </p:nvPr>
        </p:nvSpPr>
        <p:spPr/>
        <p:txBody>
          <a:bodyPr/>
          <a:lstStyle/>
          <a:p>
            <a:fld id="{E7952FB4-4700-F747-B29E-62F56B1C72CB}" type="slidenum">
              <a:rPr lang="es-ES" smtClean="0"/>
              <a:t>35</a:t>
            </a:fld>
            <a:endParaRPr lang="es-ES"/>
          </a:p>
        </p:txBody>
      </p:sp>
    </p:spTree>
    <p:extLst>
      <p:ext uri="{BB962C8B-B14F-4D97-AF65-F5344CB8AC3E}">
        <p14:creationId xmlns:p14="http://schemas.microsoft.com/office/powerpoint/2010/main" val="2702601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graphicFrame>
        <p:nvGraphicFramePr>
          <p:cNvPr id="15" name="1 Diagrama">
            <a:extLst>
              <a:ext uri="{FF2B5EF4-FFF2-40B4-BE49-F238E27FC236}">
                <a16:creationId xmlns:a16="http://schemas.microsoft.com/office/drawing/2014/main" id="{F8971C74-A305-4CFB-809F-7F83A41347FD}"/>
              </a:ext>
            </a:extLst>
          </p:cNvPr>
          <p:cNvGraphicFramePr/>
          <p:nvPr>
            <p:extLst>
              <p:ext uri="{D42A27DB-BD31-4B8C-83A1-F6EECF244321}">
                <p14:modId xmlns:p14="http://schemas.microsoft.com/office/powerpoint/2010/main" val="3145578698"/>
              </p:ext>
            </p:extLst>
          </p:nvPr>
        </p:nvGraphicFramePr>
        <p:xfrm>
          <a:off x="1969477" y="660683"/>
          <a:ext cx="9144000" cy="5254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upo 6">
            <a:extLst>
              <a:ext uri="{FF2B5EF4-FFF2-40B4-BE49-F238E27FC236}">
                <a16:creationId xmlns:a16="http://schemas.microsoft.com/office/drawing/2014/main" id="{B8B6904D-8916-4EC6-B8E4-A95B6F6923B4}"/>
              </a:ext>
            </a:extLst>
          </p:cNvPr>
          <p:cNvGrpSpPr/>
          <p:nvPr/>
        </p:nvGrpSpPr>
        <p:grpSpPr>
          <a:xfrm>
            <a:off x="501768" y="293315"/>
            <a:ext cx="3734462" cy="369332"/>
            <a:chOff x="484974" y="357167"/>
            <a:chExt cx="3734462" cy="369332"/>
          </a:xfrm>
        </p:grpSpPr>
        <p:sp>
          <p:nvSpPr>
            <p:cNvPr id="8" name="Rectángulo 7">
              <a:extLst>
                <a:ext uri="{FF2B5EF4-FFF2-40B4-BE49-F238E27FC236}">
                  <a16:creationId xmlns:a16="http://schemas.microsoft.com/office/drawing/2014/main" id="{B20AFE39-39C9-4384-BF66-E55881D822B7}"/>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9" name="Imagen 8">
              <a:extLst>
                <a:ext uri="{FF2B5EF4-FFF2-40B4-BE49-F238E27FC236}">
                  <a16:creationId xmlns:a16="http://schemas.microsoft.com/office/drawing/2014/main" id="{F78EA87D-2EC7-4DCA-B898-37448EE0C35F}"/>
                </a:ext>
              </a:extLst>
            </p:cNvPr>
            <p:cNvPicPr>
              <a:picLocks noChangeAspect="1"/>
            </p:cNvPicPr>
            <p:nvPr/>
          </p:nvPicPr>
          <p:blipFill>
            <a:blip r:embed="rId8"/>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5905FB5A-D075-499B-87BF-B701A9A7F932}"/>
              </a:ext>
            </a:extLst>
          </p:cNvPr>
          <p:cNvSpPr>
            <a:spLocks noGrp="1"/>
          </p:cNvSpPr>
          <p:nvPr>
            <p:ph type="sldNum" sz="quarter" idx="12"/>
          </p:nvPr>
        </p:nvSpPr>
        <p:spPr/>
        <p:txBody>
          <a:bodyPr/>
          <a:lstStyle/>
          <a:p>
            <a:fld id="{E7952FB4-4700-F747-B29E-62F56B1C72CB}" type="slidenum">
              <a:rPr lang="es-ES" smtClean="0"/>
              <a:t>36</a:t>
            </a:fld>
            <a:endParaRPr lang="es-ES"/>
          </a:p>
        </p:txBody>
      </p:sp>
    </p:spTree>
    <p:extLst>
      <p:ext uri="{BB962C8B-B14F-4D97-AF65-F5344CB8AC3E}">
        <p14:creationId xmlns:p14="http://schemas.microsoft.com/office/powerpoint/2010/main" val="433251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7" name="Picture 3">
            <a:extLst>
              <a:ext uri="{FF2B5EF4-FFF2-40B4-BE49-F238E27FC236}">
                <a16:creationId xmlns:a16="http://schemas.microsoft.com/office/drawing/2014/main" id="{3D8DB526-FE2F-412D-88A5-91C5069B40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1730" y="1052398"/>
            <a:ext cx="1610633" cy="18000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descr="Resultado de imagen de stcw manila amendment">
            <a:extLst>
              <a:ext uri="{FF2B5EF4-FFF2-40B4-BE49-F238E27FC236}">
                <a16:creationId xmlns:a16="http://schemas.microsoft.com/office/drawing/2014/main" id="{5BA2FE2E-CBCA-4234-805A-C910EFA493C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886356">
            <a:off x="2207328" y="3392700"/>
            <a:ext cx="2578937" cy="1229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1 Marcador de contenido">
            <a:extLst>
              <a:ext uri="{FF2B5EF4-FFF2-40B4-BE49-F238E27FC236}">
                <a16:creationId xmlns:a16="http://schemas.microsoft.com/office/drawing/2014/main" id="{D1496169-F489-475D-A0D0-39A08BDAF146}"/>
              </a:ext>
            </a:extLst>
          </p:cNvPr>
          <p:cNvSpPr txBox="1">
            <a:spLocks/>
          </p:cNvSpPr>
          <p:nvPr/>
        </p:nvSpPr>
        <p:spPr>
          <a:xfrm>
            <a:off x="5030780" y="2977830"/>
            <a:ext cx="5451289" cy="239944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just"/>
            <a:r>
              <a:rPr lang="es-ES" sz="2800" dirty="0">
                <a:latin typeface="Calibri" pitchFamily="34" charset="0"/>
                <a:cs typeface="Calibri" pitchFamily="34" charset="0"/>
              </a:rPr>
              <a:t>No están diseñados  por los docentes, ya que están establecidos siguiendo las pautas del STCW, especialmente en los métodos de demostración de la competencia y los criterios de evaluación.</a:t>
            </a:r>
          </a:p>
        </p:txBody>
      </p:sp>
      <p:sp>
        <p:nvSpPr>
          <p:cNvPr id="10" name="4 Rectángulo">
            <a:extLst>
              <a:ext uri="{FF2B5EF4-FFF2-40B4-BE49-F238E27FC236}">
                <a16:creationId xmlns:a16="http://schemas.microsoft.com/office/drawing/2014/main" id="{1BD3395E-CE23-46B8-982A-D505305BE9D7}"/>
              </a:ext>
            </a:extLst>
          </p:cNvPr>
          <p:cNvSpPr/>
          <p:nvPr/>
        </p:nvSpPr>
        <p:spPr>
          <a:xfrm>
            <a:off x="5936337" y="1526687"/>
            <a:ext cx="3530133" cy="923330"/>
          </a:xfrm>
          <a:prstGeom prst="rect">
            <a:avLst/>
          </a:prstGeom>
          <a:noFill/>
        </p:spPr>
        <p:txBody>
          <a:bodyPr wrap="none" lIns="91440" tIns="45720" rIns="91440" bIns="45720">
            <a:spAutoFit/>
          </a:bodyPr>
          <a:lstStyle/>
          <a:p>
            <a:pPr algn="ctr" fontAlgn="base">
              <a:spcBef>
                <a:spcPct val="20000"/>
              </a:spcBef>
              <a:spcAft>
                <a:spcPct val="0"/>
              </a:spcAft>
            </a:pPr>
            <a:r>
              <a:rPr lang="es-ES" sz="5400" b="1" spc="300" dirty="0">
                <a:ln w="11430" cmpd="sng">
                  <a:solidFill>
                    <a:srgbClr val="006699">
                      <a:tint val="10000"/>
                    </a:srgbClr>
                  </a:solidFill>
                  <a:prstDash val="solid"/>
                  <a:miter lim="800000"/>
                </a:ln>
                <a:gradFill>
                  <a:gsLst>
                    <a:gs pos="10000">
                      <a:srgbClr val="006699">
                        <a:tint val="83000"/>
                        <a:shade val="100000"/>
                        <a:satMod val="200000"/>
                      </a:srgbClr>
                    </a:gs>
                    <a:gs pos="75000">
                      <a:srgbClr val="006699">
                        <a:tint val="100000"/>
                        <a:shade val="50000"/>
                        <a:satMod val="150000"/>
                      </a:srgbClr>
                    </a:gs>
                  </a:gsLst>
                  <a:lin ang="5400000"/>
                </a:gradFill>
                <a:effectLst>
                  <a:glow rad="45500">
                    <a:srgbClr val="006699">
                      <a:satMod val="220000"/>
                      <a:alpha val="35000"/>
                    </a:srgbClr>
                  </a:glow>
                </a:effectLst>
                <a:latin typeface="Calibri" pitchFamily="34" charset="0"/>
                <a:cs typeface="Calibri" pitchFamily="34" charset="0"/>
              </a:rPr>
              <a:t>EL DISEÑO</a:t>
            </a:r>
          </a:p>
        </p:txBody>
      </p:sp>
      <p:pic>
        <p:nvPicPr>
          <p:cNvPr id="13" name="Picture 6" descr="http://www.canalgif.net/Gifs-animados/Vehiculos-marinos/Pesqueros/Imagen-animada-Pesquero-04.gif">
            <a:extLst>
              <a:ext uri="{FF2B5EF4-FFF2-40B4-BE49-F238E27FC236}">
                <a16:creationId xmlns:a16="http://schemas.microsoft.com/office/drawing/2014/main" id="{765EF7CF-C99F-4778-AAA5-FE513B8F260F}"/>
              </a:ext>
            </a:extLst>
          </p:cNvPr>
          <p:cNvPicPr>
            <a:picLocks noChangeAspect="1" noChangeArrowheads="1" noCrop="1"/>
          </p:cNvPicPr>
          <p:nvPr/>
        </p:nvPicPr>
        <p:blipFill>
          <a:blip r:embed="rId5" cstate="print"/>
          <a:srcRect/>
          <a:stretch>
            <a:fillRect/>
          </a:stretch>
        </p:blipFill>
        <p:spPr bwMode="auto">
          <a:xfrm>
            <a:off x="9526068" y="5037221"/>
            <a:ext cx="3168810" cy="1242673"/>
          </a:xfrm>
          <a:prstGeom prst="rect">
            <a:avLst/>
          </a:prstGeom>
          <a:noFill/>
        </p:spPr>
      </p:pic>
      <p:grpSp>
        <p:nvGrpSpPr>
          <p:cNvPr id="11" name="Grupo 10">
            <a:extLst>
              <a:ext uri="{FF2B5EF4-FFF2-40B4-BE49-F238E27FC236}">
                <a16:creationId xmlns:a16="http://schemas.microsoft.com/office/drawing/2014/main" id="{E7D49254-64DE-452F-A7F3-F9EA57B982ED}"/>
              </a:ext>
            </a:extLst>
          </p:cNvPr>
          <p:cNvGrpSpPr/>
          <p:nvPr/>
        </p:nvGrpSpPr>
        <p:grpSpPr>
          <a:xfrm>
            <a:off x="501768" y="293315"/>
            <a:ext cx="3734462" cy="369332"/>
            <a:chOff x="484974" y="357167"/>
            <a:chExt cx="3734462" cy="369332"/>
          </a:xfrm>
        </p:grpSpPr>
        <p:sp>
          <p:nvSpPr>
            <p:cNvPr id="14" name="Rectángulo 13">
              <a:extLst>
                <a:ext uri="{FF2B5EF4-FFF2-40B4-BE49-F238E27FC236}">
                  <a16:creationId xmlns:a16="http://schemas.microsoft.com/office/drawing/2014/main" id="{4E3011E4-0321-4F6B-94A7-AC831F33C2F5}"/>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5" name="Imagen 14">
              <a:extLst>
                <a:ext uri="{FF2B5EF4-FFF2-40B4-BE49-F238E27FC236}">
                  <a16:creationId xmlns:a16="http://schemas.microsoft.com/office/drawing/2014/main" id="{01B05345-85FC-4EF6-95C2-02F874F07DF8}"/>
                </a:ext>
              </a:extLst>
            </p:cNvPr>
            <p:cNvPicPr>
              <a:picLocks noChangeAspect="1"/>
            </p:cNvPicPr>
            <p:nvPr/>
          </p:nvPicPr>
          <p:blipFill>
            <a:blip r:embed="rId6"/>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370C220E-444A-4D60-8E75-539CCA6FD5EE}"/>
              </a:ext>
            </a:extLst>
          </p:cNvPr>
          <p:cNvSpPr>
            <a:spLocks noGrp="1"/>
          </p:cNvSpPr>
          <p:nvPr>
            <p:ph type="sldNum" sz="quarter" idx="12"/>
          </p:nvPr>
        </p:nvSpPr>
        <p:spPr/>
        <p:txBody>
          <a:bodyPr/>
          <a:lstStyle/>
          <a:p>
            <a:fld id="{E7952FB4-4700-F747-B29E-62F56B1C72CB}" type="slidenum">
              <a:rPr lang="es-ES" smtClean="0"/>
              <a:t>37</a:t>
            </a:fld>
            <a:endParaRPr lang="es-ES"/>
          </a:p>
        </p:txBody>
      </p:sp>
    </p:spTree>
    <p:extLst>
      <p:ext uri="{BB962C8B-B14F-4D97-AF65-F5344CB8AC3E}">
        <p14:creationId xmlns:p14="http://schemas.microsoft.com/office/powerpoint/2010/main" val="2809386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sp>
        <p:nvSpPr>
          <p:cNvPr id="7" name="1 Marcador de contenido">
            <a:extLst>
              <a:ext uri="{FF2B5EF4-FFF2-40B4-BE49-F238E27FC236}">
                <a16:creationId xmlns:a16="http://schemas.microsoft.com/office/drawing/2014/main" id="{86256A62-A6DE-4B3B-908F-754B08DE7386}"/>
              </a:ext>
            </a:extLst>
          </p:cNvPr>
          <p:cNvSpPr txBox="1">
            <a:spLocks/>
          </p:cNvSpPr>
          <p:nvPr/>
        </p:nvSpPr>
        <p:spPr>
          <a:xfrm>
            <a:off x="5261962" y="2639713"/>
            <a:ext cx="5179626" cy="1804359"/>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just"/>
            <a:r>
              <a:rPr lang="es-ES" dirty="0">
                <a:latin typeface="Calibri" pitchFamily="34" charset="0"/>
                <a:cs typeface="Calibri" pitchFamily="34" charset="0"/>
              </a:rPr>
              <a:t>La evaluación tiene un </a:t>
            </a:r>
            <a:r>
              <a:rPr lang="es-ES" dirty="0" err="1">
                <a:latin typeface="Calibri" pitchFamily="34" charset="0"/>
                <a:cs typeface="Calibri" pitchFamily="34" charset="0"/>
              </a:rPr>
              <a:t>carác</a:t>
            </a:r>
            <a:r>
              <a:rPr lang="es-ES" dirty="0">
                <a:latin typeface="Calibri" pitchFamily="34" charset="0"/>
                <a:cs typeface="Calibri" pitchFamily="34" charset="0"/>
              </a:rPr>
              <a:t>-ter individualizado y acumulativo, lo que requiere haber alcanzado todos y cada uno de los objetivos formativos de dicho programa.</a:t>
            </a:r>
          </a:p>
        </p:txBody>
      </p:sp>
      <p:pic>
        <p:nvPicPr>
          <p:cNvPr id="8" name="Picture 3">
            <a:extLst>
              <a:ext uri="{FF2B5EF4-FFF2-40B4-BE49-F238E27FC236}">
                <a16:creationId xmlns:a16="http://schemas.microsoft.com/office/drawing/2014/main" id="{0D8DE6DF-11F8-4496-93CD-AC831F001F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02486" y="823559"/>
            <a:ext cx="1610633" cy="18000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4 Rectángulo">
            <a:extLst>
              <a:ext uri="{FF2B5EF4-FFF2-40B4-BE49-F238E27FC236}">
                <a16:creationId xmlns:a16="http://schemas.microsoft.com/office/drawing/2014/main" id="{621164A3-DCE8-4318-BDDF-AACAEF12F162}"/>
              </a:ext>
            </a:extLst>
          </p:cNvPr>
          <p:cNvSpPr/>
          <p:nvPr/>
        </p:nvSpPr>
        <p:spPr>
          <a:xfrm>
            <a:off x="5418449" y="1416176"/>
            <a:ext cx="486665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20000"/>
              </a:spcBef>
              <a:spcAft>
                <a:spcPct val="0"/>
              </a:spcAft>
            </a:pPr>
            <a:r>
              <a:rPr lang="es-ES" sz="5400" b="1" spc="50" dirty="0">
                <a:ln w="11430"/>
                <a:gradFill>
                  <a:gsLst>
                    <a:gs pos="25000">
                      <a:srgbClr val="FF6600">
                        <a:satMod val="155000"/>
                      </a:srgbClr>
                    </a:gs>
                    <a:gs pos="100000">
                      <a:srgbClr val="FF6600">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LA EVALUACIÓN</a:t>
            </a:r>
          </a:p>
        </p:txBody>
      </p:sp>
      <p:sp>
        <p:nvSpPr>
          <p:cNvPr id="10" name="6 CuadroTexto">
            <a:extLst>
              <a:ext uri="{FF2B5EF4-FFF2-40B4-BE49-F238E27FC236}">
                <a16:creationId xmlns:a16="http://schemas.microsoft.com/office/drawing/2014/main" id="{B82B3AE3-1001-48A8-B91E-9E9A22CB5B8B}"/>
              </a:ext>
            </a:extLst>
          </p:cNvPr>
          <p:cNvSpPr txBox="1"/>
          <p:nvPr/>
        </p:nvSpPr>
        <p:spPr>
          <a:xfrm rot="771744">
            <a:off x="5041976" y="4638141"/>
            <a:ext cx="1795620"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pPr fontAlgn="base">
              <a:spcBef>
                <a:spcPct val="20000"/>
              </a:spcBef>
              <a:spcAft>
                <a:spcPct val="0"/>
              </a:spcAft>
            </a:pPr>
            <a:r>
              <a:rPr lang="es-ES" sz="2400" b="1" dirty="0">
                <a:solidFill>
                  <a:srgbClr val="FFFFFF"/>
                </a:solidFill>
                <a:latin typeface="Calibri" pitchFamily="34" charset="0"/>
                <a:cs typeface="Calibri" pitchFamily="34" charset="0"/>
              </a:rPr>
              <a:t>TEST TEORÍA</a:t>
            </a:r>
          </a:p>
        </p:txBody>
      </p:sp>
      <p:sp>
        <p:nvSpPr>
          <p:cNvPr id="17" name="7 CuadroTexto">
            <a:extLst>
              <a:ext uri="{FF2B5EF4-FFF2-40B4-BE49-F238E27FC236}">
                <a16:creationId xmlns:a16="http://schemas.microsoft.com/office/drawing/2014/main" id="{805F45F3-1122-47F9-B87C-1E0F21F14F95}"/>
              </a:ext>
            </a:extLst>
          </p:cNvPr>
          <p:cNvSpPr txBox="1"/>
          <p:nvPr/>
        </p:nvSpPr>
        <p:spPr>
          <a:xfrm rot="20888533">
            <a:off x="7537756" y="4539981"/>
            <a:ext cx="4357796" cy="461665"/>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fontAlgn="base">
              <a:spcBef>
                <a:spcPct val="20000"/>
              </a:spcBef>
              <a:spcAft>
                <a:spcPct val="0"/>
              </a:spcAft>
            </a:pPr>
            <a:r>
              <a:rPr lang="es-ES" sz="2400" b="1" dirty="0">
                <a:solidFill>
                  <a:srgbClr val="FFFFFF"/>
                </a:solidFill>
                <a:latin typeface="Calibri" pitchFamily="34" charset="0"/>
                <a:cs typeface="Calibri" pitchFamily="34" charset="0"/>
              </a:rPr>
              <a:t>EVALUACIÓN DE COMPETENCIAS</a:t>
            </a:r>
          </a:p>
        </p:txBody>
      </p:sp>
      <p:pic>
        <p:nvPicPr>
          <p:cNvPr id="18" name="Picture 2" descr="Imagen relacionada">
            <a:extLst>
              <a:ext uri="{FF2B5EF4-FFF2-40B4-BE49-F238E27FC236}">
                <a16:creationId xmlns:a16="http://schemas.microsoft.com/office/drawing/2014/main" id="{F591F0F8-5DC8-408D-8759-4F1C17699D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132773"/>
            <a:ext cx="3807062" cy="380706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10">
            <a:extLst>
              <a:ext uri="{FF2B5EF4-FFF2-40B4-BE49-F238E27FC236}">
                <a16:creationId xmlns:a16="http://schemas.microsoft.com/office/drawing/2014/main" id="{BA72AD4D-FDE9-49BF-A2C9-268BE4488A37}"/>
              </a:ext>
            </a:extLst>
          </p:cNvPr>
          <p:cNvGrpSpPr/>
          <p:nvPr/>
        </p:nvGrpSpPr>
        <p:grpSpPr>
          <a:xfrm>
            <a:off x="501768" y="293315"/>
            <a:ext cx="3734462" cy="369332"/>
            <a:chOff x="484974" y="357167"/>
            <a:chExt cx="3734462" cy="369332"/>
          </a:xfrm>
        </p:grpSpPr>
        <p:sp>
          <p:nvSpPr>
            <p:cNvPr id="13" name="Rectángulo 12">
              <a:extLst>
                <a:ext uri="{FF2B5EF4-FFF2-40B4-BE49-F238E27FC236}">
                  <a16:creationId xmlns:a16="http://schemas.microsoft.com/office/drawing/2014/main" id="{179E6C99-8FCD-46A7-A8E4-EC8617523395}"/>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4" name="Imagen 13">
              <a:extLst>
                <a:ext uri="{FF2B5EF4-FFF2-40B4-BE49-F238E27FC236}">
                  <a16:creationId xmlns:a16="http://schemas.microsoft.com/office/drawing/2014/main" id="{D3BD89B6-E472-4930-8AA0-17909A57C65E}"/>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1E116531-412F-49B9-8FA7-5FE32C621C5D}"/>
              </a:ext>
            </a:extLst>
          </p:cNvPr>
          <p:cNvSpPr>
            <a:spLocks noGrp="1"/>
          </p:cNvSpPr>
          <p:nvPr>
            <p:ph type="sldNum" sz="quarter" idx="12"/>
          </p:nvPr>
        </p:nvSpPr>
        <p:spPr/>
        <p:txBody>
          <a:bodyPr/>
          <a:lstStyle/>
          <a:p>
            <a:fld id="{E7952FB4-4700-F747-B29E-62F56B1C72CB}" type="slidenum">
              <a:rPr lang="es-ES" smtClean="0"/>
              <a:t>38</a:t>
            </a:fld>
            <a:endParaRPr lang="es-ES"/>
          </a:p>
        </p:txBody>
      </p:sp>
    </p:spTree>
    <p:extLst>
      <p:ext uri="{BB962C8B-B14F-4D97-AF65-F5344CB8AC3E}">
        <p14:creationId xmlns:p14="http://schemas.microsoft.com/office/powerpoint/2010/main" val="126208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8" name="Picture 3">
            <a:extLst>
              <a:ext uri="{FF2B5EF4-FFF2-40B4-BE49-F238E27FC236}">
                <a16:creationId xmlns:a16="http://schemas.microsoft.com/office/drawing/2014/main" id="{0D8DE6DF-11F8-4496-93CD-AC831F001F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02486" y="823559"/>
            <a:ext cx="1610633" cy="18000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Imagen relacionada">
            <a:extLst>
              <a:ext uri="{FF2B5EF4-FFF2-40B4-BE49-F238E27FC236}">
                <a16:creationId xmlns:a16="http://schemas.microsoft.com/office/drawing/2014/main" id="{F591F0F8-5DC8-408D-8759-4F1C17699D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132773"/>
            <a:ext cx="3807062" cy="3807063"/>
          </a:xfrm>
          <a:prstGeom prst="rect">
            <a:avLst/>
          </a:prstGeom>
          <a:noFill/>
          <a:extLst>
            <a:ext uri="{909E8E84-426E-40DD-AFC4-6F175D3DCCD1}">
              <a14:hiddenFill xmlns:a14="http://schemas.microsoft.com/office/drawing/2010/main">
                <a:solidFill>
                  <a:srgbClr val="FFFFFF"/>
                </a:solidFill>
              </a14:hiddenFill>
            </a:ext>
          </a:extLst>
        </p:spPr>
      </p:pic>
      <p:sp>
        <p:nvSpPr>
          <p:cNvPr id="11" name="4 Rectángulo">
            <a:extLst>
              <a:ext uri="{FF2B5EF4-FFF2-40B4-BE49-F238E27FC236}">
                <a16:creationId xmlns:a16="http://schemas.microsoft.com/office/drawing/2014/main" id="{24EE9097-52E8-44B4-AF02-B5BFD0B6AE1E}"/>
              </a:ext>
            </a:extLst>
          </p:cNvPr>
          <p:cNvSpPr/>
          <p:nvPr/>
        </p:nvSpPr>
        <p:spPr>
          <a:xfrm>
            <a:off x="5308016" y="1575879"/>
            <a:ext cx="5968237"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base">
              <a:spcBef>
                <a:spcPct val="20000"/>
              </a:spcBef>
              <a:spcAft>
                <a:spcPct val="0"/>
              </a:spcAft>
            </a:pPr>
            <a:r>
              <a:rPr lang="es-ES" sz="5400" b="1" cap="all" dirty="0">
                <a:ln/>
                <a:solidFill>
                  <a:srgbClr val="006699"/>
                </a:solidFill>
                <a:effectLst>
                  <a:outerShdw blurRad="19685" dist="12700" dir="5400000" algn="tl" rotWithShape="0">
                    <a:srgbClr val="006699">
                      <a:satMod val="130000"/>
                      <a:alpha val="60000"/>
                    </a:srgbClr>
                  </a:outerShdw>
                  <a:reflection blurRad="10000" stA="55000" endPos="48000" dist="500" dir="5400000" sy="-100000" algn="bl" rotWithShape="0"/>
                </a:effectLst>
                <a:latin typeface="Calibri" pitchFamily="34" charset="0"/>
                <a:cs typeface="Calibri" pitchFamily="34" charset="0"/>
              </a:rPr>
              <a:t>LA TEMPORIZACIÓN</a:t>
            </a:r>
          </a:p>
        </p:txBody>
      </p:sp>
      <p:sp>
        <p:nvSpPr>
          <p:cNvPr id="13" name="1 Marcador de contenido">
            <a:extLst>
              <a:ext uri="{FF2B5EF4-FFF2-40B4-BE49-F238E27FC236}">
                <a16:creationId xmlns:a16="http://schemas.microsoft.com/office/drawing/2014/main" id="{A2158098-27F4-486D-ADB7-5E00C24261F9}"/>
              </a:ext>
            </a:extLst>
          </p:cNvPr>
          <p:cNvSpPr txBox="1">
            <a:spLocks/>
          </p:cNvSpPr>
          <p:nvPr/>
        </p:nvSpPr>
        <p:spPr>
          <a:xfrm>
            <a:off x="5702321" y="3053243"/>
            <a:ext cx="5179626" cy="1166279"/>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just"/>
            <a:r>
              <a:rPr lang="es-ES">
                <a:latin typeface="Calibri" pitchFamily="34" charset="0"/>
                <a:cs typeface="Calibri" pitchFamily="34" charset="0"/>
              </a:rPr>
              <a:t>La temporización está establecida por la normativa de desarrollo y/o los Cursos Modelos OMI.</a:t>
            </a:r>
            <a:endParaRPr lang="es-ES" dirty="0">
              <a:latin typeface="Calibri" pitchFamily="34" charset="0"/>
              <a:cs typeface="Calibri" pitchFamily="34" charset="0"/>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5" cstate="print"/>
          <a:srcRect/>
          <a:stretch>
            <a:fillRect/>
          </a:stretch>
        </p:blipFill>
        <p:spPr bwMode="auto">
          <a:xfrm>
            <a:off x="8572920" y="4786404"/>
            <a:ext cx="3168810" cy="1242673"/>
          </a:xfrm>
          <a:prstGeom prst="rect">
            <a:avLst/>
          </a:prstGeom>
          <a:noFill/>
        </p:spPr>
      </p:pic>
      <p:grpSp>
        <p:nvGrpSpPr>
          <p:cNvPr id="10" name="Grupo 9">
            <a:extLst>
              <a:ext uri="{FF2B5EF4-FFF2-40B4-BE49-F238E27FC236}">
                <a16:creationId xmlns:a16="http://schemas.microsoft.com/office/drawing/2014/main" id="{7F2C922D-9D07-4164-AB6D-CDA98BAE9099}"/>
              </a:ext>
            </a:extLst>
          </p:cNvPr>
          <p:cNvGrpSpPr/>
          <p:nvPr/>
        </p:nvGrpSpPr>
        <p:grpSpPr>
          <a:xfrm>
            <a:off x="501768" y="293315"/>
            <a:ext cx="3734462" cy="369332"/>
            <a:chOff x="484974" y="357167"/>
            <a:chExt cx="3734462" cy="369332"/>
          </a:xfrm>
        </p:grpSpPr>
        <p:sp>
          <p:nvSpPr>
            <p:cNvPr id="15" name="Rectángulo 14">
              <a:extLst>
                <a:ext uri="{FF2B5EF4-FFF2-40B4-BE49-F238E27FC236}">
                  <a16:creationId xmlns:a16="http://schemas.microsoft.com/office/drawing/2014/main" id="{9577ED2F-C543-4EC2-95AF-FBFBB481B1C5}"/>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6" name="Imagen 15">
              <a:extLst>
                <a:ext uri="{FF2B5EF4-FFF2-40B4-BE49-F238E27FC236}">
                  <a16:creationId xmlns:a16="http://schemas.microsoft.com/office/drawing/2014/main" id="{2D6142CE-0465-45DC-AD9B-85BE78683874}"/>
                </a:ext>
              </a:extLst>
            </p:cNvPr>
            <p:cNvPicPr>
              <a:picLocks noChangeAspect="1"/>
            </p:cNvPicPr>
            <p:nvPr/>
          </p:nvPicPr>
          <p:blipFill>
            <a:blip r:embed="rId6"/>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6696A6E9-2850-412E-AB96-1DAA8E1F07D1}"/>
              </a:ext>
            </a:extLst>
          </p:cNvPr>
          <p:cNvSpPr>
            <a:spLocks noGrp="1"/>
          </p:cNvSpPr>
          <p:nvPr>
            <p:ph type="sldNum" sz="quarter" idx="12"/>
          </p:nvPr>
        </p:nvSpPr>
        <p:spPr/>
        <p:txBody>
          <a:bodyPr/>
          <a:lstStyle/>
          <a:p>
            <a:fld id="{E7952FB4-4700-F747-B29E-62F56B1C72CB}" type="slidenum">
              <a:rPr lang="es-ES" smtClean="0"/>
              <a:t>39</a:t>
            </a:fld>
            <a:endParaRPr lang="es-ES"/>
          </a:p>
        </p:txBody>
      </p:sp>
    </p:spTree>
    <p:extLst>
      <p:ext uri="{BB962C8B-B14F-4D97-AF65-F5344CB8AC3E}">
        <p14:creationId xmlns:p14="http://schemas.microsoft.com/office/powerpoint/2010/main" val="576351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562D1D21-B87F-424C-AB43-E58FE1B60FC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748009">
            <a:off x="9954010" y="2754811"/>
            <a:ext cx="1682286" cy="2263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4814975" y="502085"/>
            <a:ext cx="7300825" cy="430887"/>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Normativa titulaciones Marina Mercante</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4" cstate="print"/>
          <a:srcRect/>
          <a:stretch>
            <a:fillRect/>
          </a:stretch>
        </p:blipFill>
        <p:spPr bwMode="auto">
          <a:xfrm>
            <a:off x="10000988" y="4783619"/>
            <a:ext cx="3168810" cy="1242673"/>
          </a:xfrm>
          <a:prstGeom prst="rect">
            <a:avLst/>
          </a:prstGeom>
          <a:noFill/>
        </p:spPr>
      </p:pic>
      <p:sp>
        <p:nvSpPr>
          <p:cNvPr id="8" name="1 Rectángulo">
            <a:extLst>
              <a:ext uri="{FF2B5EF4-FFF2-40B4-BE49-F238E27FC236}">
                <a16:creationId xmlns:a16="http://schemas.microsoft.com/office/drawing/2014/main" id="{1EF0BAE9-DAF3-4662-935D-6CF7ADC39861}"/>
              </a:ext>
            </a:extLst>
          </p:cNvPr>
          <p:cNvSpPr/>
          <p:nvPr/>
        </p:nvSpPr>
        <p:spPr>
          <a:xfrm>
            <a:off x="4814974" y="1027699"/>
            <a:ext cx="5000171" cy="113877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fontAlgn="base">
              <a:spcBef>
                <a:spcPct val="20000"/>
              </a:spcBef>
              <a:spcAft>
                <a:spcPct val="0"/>
              </a:spcAft>
            </a:pPr>
            <a:r>
              <a:rPr lang="es-ES" sz="2000" b="1" dirty="0">
                <a:solidFill>
                  <a:srgbClr val="FFFFFF"/>
                </a:solidFill>
                <a:latin typeface="Calibri" pitchFamily="34" charset="0"/>
                <a:cs typeface="Calibri" pitchFamily="34" charset="0"/>
              </a:rPr>
              <a:t>Directiva 2012/35/UE, </a:t>
            </a:r>
          </a:p>
          <a:p>
            <a:pPr fontAlgn="base">
              <a:spcBef>
                <a:spcPct val="20000"/>
              </a:spcBef>
              <a:spcAft>
                <a:spcPct val="0"/>
              </a:spcAft>
            </a:pPr>
            <a:r>
              <a:rPr lang="es-ES" sz="2000" b="1" dirty="0">
                <a:solidFill>
                  <a:srgbClr val="FFFFFF"/>
                </a:solidFill>
                <a:latin typeface="Calibri" pitchFamily="34" charset="0"/>
                <a:cs typeface="Calibri" pitchFamily="34" charset="0"/>
              </a:rPr>
              <a:t>Directiva 2008/106/CE </a:t>
            </a:r>
          </a:p>
          <a:p>
            <a:pPr fontAlgn="base">
              <a:spcBef>
                <a:spcPct val="20000"/>
              </a:spcBef>
              <a:spcAft>
                <a:spcPct val="0"/>
              </a:spcAft>
            </a:pPr>
            <a:r>
              <a:rPr lang="es-ES" sz="2000" b="1" dirty="0">
                <a:solidFill>
                  <a:srgbClr val="FFFFFF"/>
                </a:solidFill>
                <a:latin typeface="Calibri" pitchFamily="34" charset="0"/>
                <a:cs typeface="Calibri" pitchFamily="34" charset="0"/>
              </a:rPr>
              <a:t>Enmiendas 2010 al  Convenio STCW (Manila)</a:t>
            </a:r>
          </a:p>
        </p:txBody>
      </p:sp>
      <p:sp>
        <p:nvSpPr>
          <p:cNvPr id="9" name="3 Flecha doblada hacia arriba">
            <a:extLst>
              <a:ext uri="{FF2B5EF4-FFF2-40B4-BE49-F238E27FC236}">
                <a16:creationId xmlns:a16="http://schemas.microsoft.com/office/drawing/2014/main" id="{8836EB98-610B-4ACE-B872-07A562B24CAD}"/>
              </a:ext>
            </a:extLst>
          </p:cNvPr>
          <p:cNvSpPr/>
          <p:nvPr/>
        </p:nvSpPr>
        <p:spPr bwMode="auto">
          <a:xfrm rot="10800000">
            <a:off x="4147316" y="1727434"/>
            <a:ext cx="667659" cy="607711"/>
          </a:xfrm>
          <a:prstGeom prst="bentUpArrow">
            <a:avLst>
              <a:gd name="adj1" fmla="val 25000"/>
              <a:gd name="adj2" fmla="val 21739"/>
              <a:gd name="adj3" fmla="val 25000"/>
            </a:avLst>
          </a:prstGeom>
          <a:solidFill>
            <a:srgbClr val="0033CC"/>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3600" tIns="46800" rIns="93600" bIns="46800" numCol="1" rtlCol="0" anchor="t" anchorCtr="0" compatLnSpc="1">
            <a:prstTxWarp prst="textNoShape">
              <a:avLst/>
            </a:prstTxWarp>
          </a:bodyPr>
          <a:lstStyle/>
          <a:p>
            <a:pPr fontAlgn="base">
              <a:spcBef>
                <a:spcPct val="20000"/>
              </a:spcBef>
              <a:spcAft>
                <a:spcPct val="0"/>
              </a:spcAft>
            </a:pPr>
            <a:endParaRPr lang="es-ES">
              <a:solidFill>
                <a:srgbClr val="000000"/>
              </a:solidFill>
            </a:endParaRPr>
          </a:p>
        </p:txBody>
      </p:sp>
      <p:pic>
        <p:nvPicPr>
          <p:cNvPr id="10" name="Picture 2">
            <a:extLst>
              <a:ext uri="{FF2B5EF4-FFF2-40B4-BE49-F238E27FC236}">
                <a16:creationId xmlns:a16="http://schemas.microsoft.com/office/drawing/2014/main" id="{9DDD8F91-C0C3-4E79-B400-085C4C7B2E9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5947" y="2485050"/>
            <a:ext cx="1182188" cy="16498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5 Rectángulo">
            <a:extLst>
              <a:ext uri="{FF2B5EF4-FFF2-40B4-BE49-F238E27FC236}">
                <a16:creationId xmlns:a16="http://schemas.microsoft.com/office/drawing/2014/main" id="{D97F2ACF-061F-4549-86E2-0DD9CD5E88E0}"/>
              </a:ext>
            </a:extLst>
          </p:cNvPr>
          <p:cNvSpPr/>
          <p:nvPr/>
        </p:nvSpPr>
        <p:spPr>
          <a:xfrm>
            <a:off x="1305832" y="5479163"/>
            <a:ext cx="5682966" cy="52322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fontAlgn="base">
              <a:spcBef>
                <a:spcPct val="20000"/>
              </a:spcBef>
              <a:spcAft>
                <a:spcPct val="0"/>
              </a:spcAft>
            </a:pPr>
            <a:r>
              <a:rPr lang="es-ES" sz="2800" b="1" dirty="0">
                <a:solidFill>
                  <a:srgbClr val="FFFFFF"/>
                </a:solidFill>
                <a:effectLst>
                  <a:outerShdw blurRad="38100" dist="38100" dir="2700000" algn="tl">
                    <a:srgbClr val="000000">
                      <a:alpha val="43137"/>
                    </a:srgbClr>
                  </a:outerShdw>
                </a:effectLst>
              </a:rPr>
              <a:t>TÍTULOS DE COMPETENCIA</a:t>
            </a:r>
          </a:p>
        </p:txBody>
      </p:sp>
      <p:sp>
        <p:nvSpPr>
          <p:cNvPr id="15" name="3 Marcador de contenido">
            <a:extLst>
              <a:ext uri="{FF2B5EF4-FFF2-40B4-BE49-F238E27FC236}">
                <a16:creationId xmlns:a16="http://schemas.microsoft.com/office/drawing/2014/main" id="{E2A24381-3F11-46CB-808F-5E751DAC4A14}"/>
              </a:ext>
            </a:extLst>
          </p:cNvPr>
          <p:cNvSpPr txBox="1">
            <a:spLocks/>
          </p:cNvSpPr>
          <p:nvPr/>
        </p:nvSpPr>
        <p:spPr bwMode="auto">
          <a:xfrm>
            <a:off x="2627505" y="2485050"/>
            <a:ext cx="7779655" cy="1287010"/>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6350" cap="flat" cmpd="sng" algn="ctr">
            <a:solidFill>
              <a:srgbClr val="FF6600"/>
            </a:solidFill>
            <a:prstDash val="solid"/>
            <a:miter lim="800000"/>
            <a:headEnd/>
            <a:tailEnd/>
          </a:ln>
          <a:effectLst>
            <a:outerShdw blurRad="40000" dist="20000" dir="5400000" rotWithShape="0">
              <a:srgbClr val="000000">
                <a:alpha val="38000"/>
              </a:srgbClr>
            </a:outerShdw>
          </a:effectLst>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dk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dk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dk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dk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dk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dk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dk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dk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dk1"/>
                </a:solidFill>
                <a:latin typeface="+mn-lt"/>
                <a:ea typeface="+mn-ea"/>
                <a:cs typeface="+mn-cs"/>
              </a:defRPr>
            </a:lvl9pPr>
          </a:lstStyle>
          <a:p>
            <a:pPr marL="0" marR="0" lvl="0" indent="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None/>
              <a:tabLst/>
              <a:defRPr/>
            </a:pPr>
            <a:r>
              <a:rPr kumimoji="0" lang="es-ES" sz="2800" b="1" i="0" u="none" strike="noStrike" kern="0" cap="none" spc="0" normalizeH="0" baseline="0" noProof="0">
                <a:ln>
                  <a:noFill/>
                </a:ln>
                <a:solidFill>
                  <a:srgbClr val="000000"/>
                </a:solidFill>
                <a:effectLst/>
                <a:uLnTx/>
                <a:uFillTx/>
                <a:latin typeface="Calibri" pitchFamily="34" charset="0"/>
                <a:ea typeface="+mn-ea"/>
                <a:cs typeface="Calibri" pitchFamily="34" charset="0"/>
              </a:rPr>
              <a:t>Real Decreto 973/2009, de 12 de junio, por el que se regulan las titulaciones profesionales de la marina mercante.</a:t>
            </a:r>
          </a:p>
          <a:p>
            <a:pPr marL="0" marR="0" lvl="0" indent="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None/>
              <a:tabLst/>
              <a:defRPr/>
            </a:pPr>
            <a:r>
              <a:rPr kumimoji="0" lang="es-ES" sz="1800" b="1" i="0" u="none" strike="noStrike" kern="0" cap="none" spc="0" normalizeH="0" baseline="0" noProof="0">
                <a:ln>
                  <a:noFill/>
                </a:ln>
                <a:solidFill>
                  <a:srgbClr val="000000"/>
                </a:solidFill>
                <a:effectLst/>
                <a:uLnTx/>
                <a:uFillTx/>
                <a:latin typeface="Arial" pitchFamily="34" charset="0"/>
                <a:ea typeface="+mn-ea"/>
                <a:cs typeface="Arial" pitchFamily="34" charset="0"/>
              </a:rPr>
              <a:t>modificado mediante:</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1600" b="1" i="0" u="none" strike="noStrike" kern="0" cap="none" spc="0" normalizeH="0" baseline="0" noProof="0">
                <a:ln>
                  <a:noFill/>
                </a:ln>
                <a:solidFill>
                  <a:srgbClr val="000000"/>
                </a:solidFill>
                <a:effectLst/>
                <a:uLnTx/>
                <a:uFillTx/>
                <a:latin typeface="Arial" pitchFamily="34" charset="0"/>
                <a:ea typeface="+mn-ea"/>
                <a:cs typeface="Arial" pitchFamily="34" charset="0"/>
              </a:rPr>
              <a:t>Real Decreto 80/2014, de 7 de febrero</a:t>
            </a:r>
            <a:r>
              <a:rPr kumimoji="0" lang="es-ES" sz="1100" b="1" i="0" u="none" strike="noStrike" kern="0" cap="none" spc="0" normalizeH="0" baseline="0" noProof="0">
                <a:ln>
                  <a:noFill/>
                </a:ln>
                <a:solidFill>
                  <a:srgbClr val="000000"/>
                </a:solidFill>
                <a:effectLst/>
                <a:uLnTx/>
                <a:uFillTx/>
                <a:latin typeface="Arial" pitchFamily="34" charset="0"/>
                <a:ea typeface="+mn-ea"/>
                <a:cs typeface="Arial" pitchFamily="34" charset="0"/>
              </a:rPr>
              <a:t> (Espacio Europeo de Educación Superior)</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1600" b="1" i="0" u="none" strike="noStrike" kern="0" cap="none" spc="0" normalizeH="0" baseline="0" noProof="0">
                <a:ln>
                  <a:noFill/>
                </a:ln>
                <a:solidFill>
                  <a:srgbClr val="000000"/>
                </a:solidFill>
                <a:effectLst/>
                <a:uLnTx/>
                <a:uFillTx/>
                <a:latin typeface="Arial" pitchFamily="34" charset="0"/>
                <a:ea typeface="+mn-ea"/>
                <a:cs typeface="Arial" pitchFamily="34" charset="0"/>
              </a:rPr>
              <a:t>Real Decreto 938/2014, de 7 de noviembre </a:t>
            </a:r>
            <a:r>
              <a:rPr kumimoji="0" lang="es-ES" sz="1200" b="1" i="0" u="none" strike="noStrike" kern="0" cap="none" spc="0" normalizeH="0" baseline="0" noProof="0">
                <a:ln>
                  <a:noFill/>
                </a:ln>
                <a:solidFill>
                  <a:srgbClr val="000000"/>
                </a:solidFill>
                <a:effectLst/>
                <a:uLnTx/>
                <a:uFillTx/>
                <a:latin typeface="Arial" pitchFamily="34" charset="0"/>
                <a:ea typeface="+mn-ea"/>
                <a:cs typeface="Arial" pitchFamily="34" charset="0"/>
              </a:rPr>
              <a:t>(Enmiendas de Manila)</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1600" b="1" i="0" u="none" strike="noStrike" kern="0" cap="none" spc="0" normalizeH="0" baseline="0" noProof="0">
                <a:ln>
                  <a:noFill/>
                </a:ln>
                <a:solidFill>
                  <a:srgbClr val="000000"/>
                </a:solidFill>
                <a:effectLst/>
                <a:uLnTx/>
                <a:uFillTx/>
                <a:latin typeface="Arial" pitchFamily="34" charset="0"/>
                <a:ea typeface="+mn-ea"/>
                <a:cs typeface="Arial" pitchFamily="34" charset="0"/>
              </a:rPr>
              <a:t>Real Decreto 238/2019, de 5 de abril </a:t>
            </a:r>
            <a:r>
              <a:rPr kumimoji="0" lang="es-ES" sz="1100" b="1" i="0" u="none" strike="noStrike" kern="0" cap="none" spc="0" normalizeH="0" baseline="0" noProof="0">
                <a:ln>
                  <a:noFill/>
                </a:ln>
                <a:solidFill>
                  <a:srgbClr val="000000"/>
                </a:solidFill>
                <a:effectLst/>
                <a:uLnTx/>
                <a:uFillTx/>
                <a:latin typeface="Arial" pitchFamily="34" charset="0"/>
                <a:ea typeface="+mn-ea"/>
                <a:cs typeface="Arial" pitchFamily="34" charset="0"/>
              </a:rPr>
              <a:t>(patrón profesional  embarcaciones recreo)</a:t>
            </a:r>
            <a:endParaRPr kumimoji="0" lang="es-ES" sz="1100" b="1"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7" name="Picture 2">
            <a:extLst>
              <a:ext uri="{FF2B5EF4-FFF2-40B4-BE49-F238E27FC236}">
                <a16:creationId xmlns:a16="http://schemas.microsoft.com/office/drawing/2014/main" id="{DFC19F04-723C-4605-8304-DCB2E1D060A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0566869">
            <a:off x="451798" y="1055412"/>
            <a:ext cx="4256283" cy="14593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upo 19">
            <a:extLst>
              <a:ext uri="{FF2B5EF4-FFF2-40B4-BE49-F238E27FC236}">
                <a16:creationId xmlns:a16="http://schemas.microsoft.com/office/drawing/2014/main" id="{C451C133-F59F-4D63-A2E8-E44303004052}"/>
              </a:ext>
            </a:extLst>
          </p:cNvPr>
          <p:cNvGrpSpPr/>
          <p:nvPr/>
        </p:nvGrpSpPr>
        <p:grpSpPr>
          <a:xfrm>
            <a:off x="484974" y="357167"/>
            <a:ext cx="3734462" cy="369332"/>
            <a:chOff x="484974" y="357167"/>
            <a:chExt cx="3734462" cy="369332"/>
          </a:xfrm>
        </p:grpSpPr>
        <p:sp>
          <p:nvSpPr>
            <p:cNvPr id="21" name="Rectángulo 20">
              <a:extLst>
                <a:ext uri="{FF2B5EF4-FFF2-40B4-BE49-F238E27FC236}">
                  <a16:creationId xmlns:a16="http://schemas.microsoft.com/office/drawing/2014/main" id="{D8A39836-B713-4594-8BD2-743329EC24C2}"/>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3" name="Imagen 22">
              <a:extLst>
                <a:ext uri="{FF2B5EF4-FFF2-40B4-BE49-F238E27FC236}">
                  <a16:creationId xmlns:a16="http://schemas.microsoft.com/office/drawing/2014/main" id="{622C2967-374B-4407-87B4-1B5A37A4F71C}"/>
                </a:ext>
              </a:extLst>
            </p:cNvPr>
            <p:cNvPicPr>
              <a:picLocks noChangeAspect="1"/>
            </p:cNvPicPr>
            <p:nvPr/>
          </p:nvPicPr>
          <p:blipFill>
            <a:blip r:embed="rId7"/>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745307D0-560B-4FBC-942A-7F60496537F5}"/>
              </a:ext>
            </a:extLst>
          </p:cNvPr>
          <p:cNvSpPr>
            <a:spLocks noGrp="1"/>
          </p:cNvSpPr>
          <p:nvPr>
            <p:ph type="sldNum" sz="quarter" idx="12"/>
          </p:nvPr>
        </p:nvSpPr>
        <p:spPr/>
        <p:txBody>
          <a:bodyPr/>
          <a:lstStyle/>
          <a:p>
            <a:fld id="{E7952FB4-4700-F747-B29E-62F56B1C72CB}" type="slidenum">
              <a:rPr lang="es-ES" smtClean="0"/>
              <a:t>4</a:t>
            </a:fld>
            <a:endParaRPr lang="es-ES"/>
          </a:p>
        </p:txBody>
      </p:sp>
    </p:spTree>
    <p:extLst>
      <p:ext uri="{BB962C8B-B14F-4D97-AF65-F5344CB8AC3E}">
        <p14:creationId xmlns:p14="http://schemas.microsoft.com/office/powerpoint/2010/main" val="2245636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8572920" y="4786404"/>
            <a:ext cx="3168810" cy="1242673"/>
          </a:xfrm>
          <a:prstGeom prst="rect">
            <a:avLst/>
          </a:prstGeom>
          <a:noFill/>
        </p:spPr>
      </p:pic>
      <p:sp>
        <p:nvSpPr>
          <p:cNvPr id="10" name="1 Marcador de contenido">
            <a:extLst>
              <a:ext uri="{FF2B5EF4-FFF2-40B4-BE49-F238E27FC236}">
                <a16:creationId xmlns:a16="http://schemas.microsoft.com/office/drawing/2014/main" id="{396BD0D4-5928-4C9D-97C2-282233155E5D}"/>
              </a:ext>
            </a:extLst>
          </p:cNvPr>
          <p:cNvSpPr txBox="1">
            <a:spLocks/>
          </p:cNvSpPr>
          <p:nvPr/>
        </p:nvSpPr>
        <p:spPr>
          <a:xfrm>
            <a:off x="2191012" y="1024418"/>
            <a:ext cx="8487625" cy="30679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algn="just"/>
            <a:r>
              <a:rPr lang="es-ES" dirty="0">
                <a:latin typeface="Calibri" pitchFamily="34" charset="0"/>
                <a:cs typeface="Calibri" pitchFamily="34" charset="0"/>
              </a:rPr>
              <a:t>Por lo que respecta a los </a:t>
            </a:r>
            <a:r>
              <a:rPr lang="es-ES" i="1" dirty="0">
                <a:latin typeface="Calibri" pitchFamily="34" charset="0"/>
                <a:cs typeface="Calibri" pitchFamily="34" charset="0"/>
              </a:rPr>
              <a:t>criterios de evaluación,</a:t>
            </a:r>
            <a:endParaRPr lang="es-ES" dirty="0">
              <a:latin typeface="Calibri" pitchFamily="34" charset="0"/>
              <a:cs typeface="Calibri" pitchFamily="34" charset="0"/>
            </a:endParaRPr>
          </a:p>
          <a:p>
            <a:pPr algn="just"/>
            <a:r>
              <a:rPr lang="es-ES" dirty="0">
                <a:latin typeface="Calibri" pitchFamily="34" charset="0"/>
                <a:cs typeface="Calibri" pitchFamily="34" charset="0"/>
              </a:rPr>
              <a:t>No son definidos discretamente por los docentes, sino que se hallan determinados o condicionados por el enunciado de los </a:t>
            </a:r>
            <a:r>
              <a:rPr lang="es-ES" i="1" dirty="0">
                <a:latin typeface="Calibri" pitchFamily="34" charset="0"/>
                <a:cs typeface="Calibri" pitchFamily="34" charset="0"/>
              </a:rPr>
              <a:t>estándares de competencia</a:t>
            </a:r>
            <a:r>
              <a:rPr lang="es-ES" dirty="0">
                <a:latin typeface="Calibri" pitchFamily="34" charset="0"/>
                <a:cs typeface="Calibri" pitchFamily="34" charset="0"/>
              </a:rPr>
              <a:t>, particularmente por el enunciado de sus </a:t>
            </a:r>
            <a:r>
              <a:rPr lang="es-ES" i="1" dirty="0">
                <a:latin typeface="Calibri" pitchFamily="34" charset="0"/>
                <a:cs typeface="Calibri" pitchFamily="34" charset="0"/>
              </a:rPr>
              <a:t>criterios de realización</a:t>
            </a:r>
            <a:r>
              <a:rPr lang="es-ES" dirty="0">
                <a:latin typeface="Calibri" pitchFamily="34" charset="0"/>
                <a:cs typeface="Calibri" pitchFamily="34" charset="0"/>
              </a:rPr>
              <a:t>;</a:t>
            </a:r>
          </a:p>
          <a:p>
            <a:pPr algn="just"/>
            <a:r>
              <a:rPr lang="es-ES" dirty="0">
                <a:latin typeface="Calibri" pitchFamily="34" charset="0"/>
                <a:cs typeface="Calibri" pitchFamily="34" charset="0"/>
              </a:rPr>
              <a:t>Son públicos y conocidos con antelación por el alumnado, a fin de orientar con claridad su proceso de aprendizaje.</a:t>
            </a:r>
          </a:p>
          <a:p>
            <a:endParaRPr lang="es-ES" dirty="0"/>
          </a:p>
        </p:txBody>
      </p:sp>
      <p:sp>
        <p:nvSpPr>
          <p:cNvPr id="15" name="4 Llamada de flecha hacia arriba">
            <a:extLst>
              <a:ext uri="{FF2B5EF4-FFF2-40B4-BE49-F238E27FC236}">
                <a16:creationId xmlns:a16="http://schemas.microsoft.com/office/drawing/2014/main" id="{79844592-ED58-408D-873F-F3F9CAB64A85}"/>
              </a:ext>
            </a:extLst>
          </p:cNvPr>
          <p:cNvSpPr/>
          <p:nvPr/>
        </p:nvSpPr>
        <p:spPr bwMode="auto">
          <a:xfrm>
            <a:off x="4199964" y="4165599"/>
            <a:ext cx="3792071" cy="1594734"/>
          </a:xfrm>
          <a:prstGeom prst="upArrowCallou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100000" b="100000"/>
            </a:path>
            <a:tileRect t="-100000" r="-100000"/>
          </a:gradFill>
          <a:ln w="9525" cap="flat" cmpd="sng" algn="ctr">
            <a:solidFill>
              <a:schemeClr val="accent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3600" tIns="46800" rIns="93600" bIns="46800" numCol="1" rtlCol="0" anchor="t" anchorCtr="0" compatLnSpc="1">
            <a:prstTxWarp prst="textNoShape">
              <a:avLst/>
            </a:prstTxWarp>
          </a:bodyPr>
          <a:lstStyle/>
          <a:p>
            <a:pPr algn="ctr" fontAlgn="base">
              <a:spcBef>
                <a:spcPct val="20000"/>
              </a:spcBef>
              <a:spcAft>
                <a:spcPct val="0"/>
              </a:spcAft>
            </a:pPr>
            <a:r>
              <a:rPr lang="es-ES" sz="2400" b="1" dirty="0">
                <a:solidFill>
                  <a:srgbClr val="000000"/>
                </a:solidFill>
              </a:rPr>
              <a:t>Los Diseños Curriculares del ISM son de tipo cerrado</a:t>
            </a:r>
          </a:p>
        </p:txBody>
      </p:sp>
      <p:pic>
        <p:nvPicPr>
          <p:cNvPr id="19" name="Picture 3">
            <a:extLst>
              <a:ext uri="{FF2B5EF4-FFF2-40B4-BE49-F238E27FC236}">
                <a16:creationId xmlns:a16="http://schemas.microsoft.com/office/drawing/2014/main" id="{68832AF4-E8B8-4458-8D61-A7336460ED8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44130" y="4215015"/>
            <a:ext cx="1499069" cy="16754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upo 8">
            <a:extLst>
              <a:ext uri="{FF2B5EF4-FFF2-40B4-BE49-F238E27FC236}">
                <a16:creationId xmlns:a16="http://schemas.microsoft.com/office/drawing/2014/main" id="{48184C0C-2AEB-4D4D-B836-3431DB308854}"/>
              </a:ext>
            </a:extLst>
          </p:cNvPr>
          <p:cNvGrpSpPr/>
          <p:nvPr/>
        </p:nvGrpSpPr>
        <p:grpSpPr>
          <a:xfrm>
            <a:off x="501768" y="293315"/>
            <a:ext cx="3734462" cy="369332"/>
            <a:chOff x="484974" y="357167"/>
            <a:chExt cx="3734462" cy="369332"/>
          </a:xfrm>
        </p:grpSpPr>
        <p:sp>
          <p:nvSpPr>
            <p:cNvPr id="11" name="Rectángulo 10">
              <a:extLst>
                <a:ext uri="{FF2B5EF4-FFF2-40B4-BE49-F238E27FC236}">
                  <a16:creationId xmlns:a16="http://schemas.microsoft.com/office/drawing/2014/main" id="{0562433D-7256-4E38-83DD-3E62436D0EC6}"/>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3" name="Imagen 12">
              <a:extLst>
                <a:ext uri="{FF2B5EF4-FFF2-40B4-BE49-F238E27FC236}">
                  <a16:creationId xmlns:a16="http://schemas.microsoft.com/office/drawing/2014/main" id="{D156798A-9252-4962-9F7B-979428BBBA69}"/>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7CEFC35A-FF68-4408-AD1F-2DFAACF8C632}"/>
              </a:ext>
            </a:extLst>
          </p:cNvPr>
          <p:cNvSpPr>
            <a:spLocks noGrp="1"/>
          </p:cNvSpPr>
          <p:nvPr>
            <p:ph type="sldNum" sz="quarter" idx="12"/>
          </p:nvPr>
        </p:nvSpPr>
        <p:spPr/>
        <p:txBody>
          <a:bodyPr/>
          <a:lstStyle/>
          <a:p>
            <a:fld id="{E7952FB4-4700-F747-B29E-62F56B1C72CB}" type="slidenum">
              <a:rPr lang="es-ES" smtClean="0"/>
              <a:t>40</a:t>
            </a:fld>
            <a:endParaRPr lang="es-ES"/>
          </a:p>
        </p:txBody>
      </p:sp>
    </p:spTree>
    <p:extLst>
      <p:ext uri="{BB962C8B-B14F-4D97-AF65-F5344CB8AC3E}">
        <p14:creationId xmlns:p14="http://schemas.microsoft.com/office/powerpoint/2010/main" val="502828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9" name="1 Marcador de contenido">
            <a:extLst>
              <a:ext uri="{FF2B5EF4-FFF2-40B4-BE49-F238E27FC236}">
                <a16:creationId xmlns:a16="http://schemas.microsoft.com/office/drawing/2014/main" id="{12EB4B50-AECB-47C2-ABFB-B252F55F1981}"/>
              </a:ext>
            </a:extLst>
          </p:cNvPr>
          <p:cNvSpPr txBox="1">
            <a:spLocks/>
          </p:cNvSpPr>
          <p:nvPr/>
        </p:nvSpPr>
        <p:spPr>
          <a:xfrm>
            <a:off x="5579495" y="2723108"/>
            <a:ext cx="4203741" cy="2004759"/>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just"/>
            <a:r>
              <a:rPr lang="es-ES">
                <a:latin typeface="Calibri" pitchFamily="34" charset="0"/>
                <a:cs typeface="Calibri" pitchFamily="34" charset="0"/>
              </a:rPr>
              <a:t>Permite programar y secuenciar, con coherencia, el itinerario formativo de un/a trabajador/a hasta alcanzar las competencias requeridas.</a:t>
            </a:r>
          </a:p>
          <a:p>
            <a:endParaRPr lang="es-ES" dirty="0"/>
          </a:p>
        </p:txBody>
      </p:sp>
      <p:pic>
        <p:nvPicPr>
          <p:cNvPr id="11" name="Picture 2" descr="http://2.bp.blogspot.com/-E97E7fbaY9g/VATm5PbXiyI/AAAAAAAAAwM/L70cRxaAtEQ/s1600/reconocimiento_competencias_adquiridas.jpg">
            <a:extLst>
              <a:ext uri="{FF2B5EF4-FFF2-40B4-BE49-F238E27FC236}">
                <a16:creationId xmlns:a16="http://schemas.microsoft.com/office/drawing/2014/main" id="{A0380D62-6566-447D-9C42-F75D285DB1B6}"/>
              </a:ext>
            </a:extLst>
          </p:cNvPr>
          <p:cNvPicPr>
            <a:picLocks noChangeAspect="1" noChangeArrowheads="1"/>
          </p:cNvPicPr>
          <p:nvPr/>
        </p:nvPicPr>
        <p:blipFill>
          <a:blip r:embed="rId4" cstate="print"/>
          <a:srcRect/>
          <a:stretch>
            <a:fillRect/>
          </a:stretch>
        </p:blipFill>
        <p:spPr bwMode="auto">
          <a:xfrm>
            <a:off x="988765" y="2379927"/>
            <a:ext cx="4310306" cy="3765178"/>
          </a:xfrm>
          <a:prstGeom prst="ellipse">
            <a:avLst/>
          </a:prstGeom>
          <a:ln>
            <a:noFill/>
          </a:ln>
          <a:effectLst>
            <a:softEdge rad="112500"/>
          </a:effectLst>
        </p:spPr>
      </p:pic>
      <p:sp>
        <p:nvSpPr>
          <p:cNvPr id="13" name="3 Rectángulo">
            <a:extLst>
              <a:ext uri="{FF2B5EF4-FFF2-40B4-BE49-F238E27FC236}">
                <a16:creationId xmlns:a16="http://schemas.microsoft.com/office/drawing/2014/main" id="{58459C9A-A644-407F-8986-AB812DA4043B}"/>
              </a:ext>
            </a:extLst>
          </p:cNvPr>
          <p:cNvSpPr/>
          <p:nvPr/>
        </p:nvSpPr>
        <p:spPr>
          <a:xfrm>
            <a:off x="3143918" y="786240"/>
            <a:ext cx="6857070" cy="144655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20000"/>
              </a:spcBef>
              <a:spcAft>
                <a:spcPct val="0"/>
              </a:spcAft>
            </a:pPr>
            <a:r>
              <a:rPr lang="es-ES" sz="4000" b="1" spc="50" dirty="0">
                <a:ln w="11430"/>
                <a:gradFill>
                  <a:gsLst>
                    <a:gs pos="25000">
                      <a:srgbClr val="FF6600">
                        <a:satMod val="155000"/>
                      </a:srgbClr>
                    </a:gs>
                    <a:gs pos="100000">
                      <a:srgbClr val="FF6600">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PROGRAMACIÓN SECUENCIAL </a:t>
            </a:r>
          </a:p>
          <a:p>
            <a:pPr fontAlgn="base">
              <a:spcBef>
                <a:spcPct val="20000"/>
              </a:spcBef>
              <a:spcAft>
                <a:spcPct val="0"/>
              </a:spcAft>
            </a:pPr>
            <a:r>
              <a:rPr lang="es-ES" sz="4000" b="1" spc="50" dirty="0">
                <a:ln w="11430"/>
                <a:gradFill>
                  <a:gsLst>
                    <a:gs pos="25000">
                      <a:srgbClr val="FF6600">
                        <a:satMod val="155000"/>
                      </a:srgbClr>
                    </a:gs>
                    <a:gs pos="100000">
                      <a:srgbClr val="FF6600">
                        <a:shade val="45000"/>
                        <a:satMod val="165000"/>
                      </a:srgbClr>
                    </a:gs>
                  </a:gsLst>
                  <a:lin ang="5400000"/>
                </a:gradFill>
                <a:effectLst>
                  <a:outerShdw blurRad="76200" dist="50800" dir="5400000" algn="tl" rotWithShape="0">
                    <a:srgbClr val="000000">
                      <a:alpha val="65000"/>
                    </a:srgbClr>
                  </a:outerShdw>
                </a:effectLst>
                <a:latin typeface="Calibri" pitchFamily="34" charset="0"/>
                <a:cs typeface="Calibri" pitchFamily="34" charset="0"/>
              </a:rPr>
              <a:t>DE LAS COMPETENCIAS</a:t>
            </a:r>
          </a:p>
        </p:txBody>
      </p:sp>
      <p:sp>
        <p:nvSpPr>
          <p:cNvPr id="16" name="5 CuadroTexto">
            <a:extLst>
              <a:ext uri="{FF2B5EF4-FFF2-40B4-BE49-F238E27FC236}">
                <a16:creationId xmlns:a16="http://schemas.microsoft.com/office/drawing/2014/main" id="{76187EC8-609B-4DBB-895D-5FAD50BD8A0F}"/>
              </a:ext>
            </a:extLst>
          </p:cNvPr>
          <p:cNvSpPr txBox="1"/>
          <p:nvPr/>
        </p:nvSpPr>
        <p:spPr>
          <a:xfrm>
            <a:off x="4504675" y="5468092"/>
            <a:ext cx="5278561"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pPr fontAlgn="base">
              <a:spcBef>
                <a:spcPct val="20000"/>
              </a:spcBef>
              <a:spcAft>
                <a:spcPct val="0"/>
              </a:spcAft>
            </a:pPr>
            <a:r>
              <a:rPr lang="es-ES" b="1" dirty="0">
                <a:solidFill>
                  <a:srgbClr val="FFFFFF"/>
                </a:solidFill>
                <a:latin typeface="Calibri" pitchFamily="34" charset="0"/>
                <a:cs typeface="Calibri" pitchFamily="34" charset="0"/>
              </a:rPr>
              <a:t>Competencia 1 &gt; Competencia 2 &gt; Competencia 3 &gt; …</a:t>
            </a:r>
          </a:p>
        </p:txBody>
      </p:sp>
      <p:pic>
        <p:nvPicPr>
          <p:cNvPr id="17" name="Picture 3">
            <a:extLst>
              <a:ext uri="{FF2B5EF4-FFF2-40B4-BE49-F238E27FC236}">
                <a16:creationId xmlns:a16="http://schemas.microsoft.com/office/drawing/2014/main" id="{E968B312-AACC-4148-9152-60DD365E430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0965" y="945643"/>
            <a:ext cx="1272658" cy="14223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upo 14">
            <a:extLst>
              <a:ext uri="{FF2B5EF4-FFF2-40B4-BE49-F238E27FC236}">
                <a16:creationId xmlns:a16="http://schemas.microsoft.com/office/drawing/2014/main" id="{5FF59F68-67F8-4A5F-83C0-423D66F864BE}"/>
              </a:ext>
            </a:extLst>
          </p:cNvPr>
          <p:cNvGrpSpPr/>
          <p:nvPr/>
        </p:nvGrpSpPr>
        <p:grpSpPr>
          <a:xfrm>
            <a:off x="501768" y="293315"/>
            <a:ext cx="3734462" cy="369332"/>
            <a:chOff x="484974" y="357167"/>
            <a:chExt cx="3734462" cy="369332"/>
          </a:xfrm>
        </p:grpSpPr>
        <p:sp>
          <p:nvSpPr>
            <p:cNvPr id="18" name="Rectángulo 17">
              <a:extLst>
                <a:ext uri="{FF2B5EF4-FFF2-40B4-BE49-F238E27FC236}">
                  <a16:creationId xmlns:a16="http://schemas.microsoft.com/office/drawing/2014/main" id="{D1A17EFB-1FBF-4E58-9F7F-C53F56065A38}"/>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9" name="Imagen 18">
              <a:extLst>
                <a:ext uri="{FF2B5EF4-FFF2-40B4-BE49-F238E27FC236}">
                  <a16:creationId xmlns:a16="http://schemas.microsoft.com/office/drawing/2014/main" id="{14A1508A-9BBB-4A61-BBF6-774B49C385C4}"/>
                </a:ext>
              </a:extLst>
            </p:cNvPr>
            <p:cNvPicPr>
              <a:picLocks noChangeAspect="1"/>
            </p:cNvPicPr>
            <p:nvPr/>
          </p:nvPicPr>
          <p:blipFill>
            <a:blip r:embed="rId6"/>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FC429AAD-F616-4424-BC59-03BE37D45E79}"/>
              </a:ext>
            </a:extLst>
          </p:cNvPr>
          <p:cNvSpPr>
            <a:spLocks noGrp="1"/>
          </p:cNvSpPr>
          <p:nvPr>
            <p:ph type="sldNum" sz="quarter" idx="12"/>
          </p:nvPr>
        </p:nvSpPr>
        <p:spPr/>
        <p:txBody>
          <a:bodyPr/>
          <a:lstStyle/>
          <a:p>
            <a:fld id="{E7952FB4-4700-F747-B29E-62F56B1C72CB}" type="slidenum">
              <a:rPr lang="es-ES" smtClean="0"/>
              <a:t>41</a:t>
            </a:fld>
            <a:endParaRPr lang="es-ES"/>
          </a:p>
        </p:txBody>
      </p:sp>
    </p:spTree>
    <p:extLst>
      <p:ext uri="{BB962C8B-B14F-4D97-AF65-F5344CB8AC3E}">
        <p14:creationId xmlns:p14="http://schemas.microsoft.com/office/powerpoint/2010/main" val="655524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graphicFrame>
        <p:nvGraphicFramePr>
          <p:cNvPr id="15" name="3 Marcador de contenido">
            <a:extLst>
              <a:ext uri="{FF2B5EF4-FFF2-40B4-BE49-F238E27FC236}">
                <a16:creationId xmlns:a16="http://schemas.microsoft.com/office/drawing/2014/main" id="{D66C5469-8686-481F-BCD3-F9F213C4D8B3}"/>
              </a:ext>
            </a:extLst>
          </p:cNvPr>
          <p:cNvGraphicFramePr>
            <a:graphicFrameLocks/>
          </p:cNvGraphicFramePr>
          <p:nvPr>
            <p:extLst>
              <p:ext uri="{D42A27DB-BD31-4B8C-83A1-F6EECF244321}">
                <p14:modId xmlns:p14="http://schemas.microsoft.com/office/powerpoint/2010/main" val="636106823"/>
              </p:ext>
            </p:extLst>
          </p:nvPr>
        </p:nvGraphicFramePr>
        <p:xfrm>
          <a:off x="1729211" y="363084"/>
          <a:ext cx="9144000" cy="54428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upo 6">
            <a:extLst>
              <a:ext uri="{FF2B5EF4-FFF2-40B4-BE49-F238E27FC236}">
                <a16:creationId xmlns:a16="http://schemas.microsoft.com/office/drawing/2014/main" id="{5083C569-6FE0-4ECA-A5F9-3E889E26C71B}"/>
              </a:ext>
            </a:extLst>
          </p:cNvPr>
          <p:cNvGrpSpPr/>
          <p:nvPr/>
        </p:nvGrpSpPr>
        <p:grpSpPr>
          <a:xfrm>
            <a:off x="501768" y="293315"/>
            <a:ext cx="3734462" cy="369332"/>
            <a:chOff x="484974" y="357167"/>
            <a:chExt cx="3734462" cy="369332"/>
          </a:xfrm>
        </p:grpSpPr>
        <p:sp>
          <p:nvSpPr>
            <p:cNvPr id="8" name="Rectángulo 7">
              <a:extLst>
                <a:ext uri="{FF2B5EF4-FFF2-40B4-BE49-F238E27FC236}">
                  <a16:creationId xmlns:a16="http://schemas.microsoft.com/office/drawing/2014/main" id="{D926498E-198C-451E-971B-888B5C5D5B50}"/>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9" name="Imagen 8">
              <a:extLst>
                <a:ext uri="{FF2B5EF4-FFF2-40B4-BE49-F238E27FC236}">
                  <a16:creationId xmlns:a16="http://schemas.microsoft.com/office/drawing/2014/main" id="{6416ECA5-F022-4AAA-90E4-144E79606249}"/>
                </a:ext>
              </a:extLst>
            </p:cNvPr>
            <p:cNvPicPr>
              <a:picLocks noChangeAspect="1"/>
            </p:cNvPicPr>
            <p:nvPr/>
          </p:nvPicPr>
          <p:blipFill>
            <a:blip r:embed="rId9"/>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B4D194DA-F778-4D5D-BA50-3528540CD370}"/>
              </a:ext>
            </a:extLst>
          </p:cNvPr>
          <p:cNvSpPr>
            <a:spLocks noGrp="1"/>
          </p:cNvSpPr>
          <p:nvPr>
            <p:ph type="sldNum" sz="quarter" idx="12"/>
          </p:nvPr>
        </p:nvSpPr>
        <p:spPr/>
        <p:txBody>
          <a:bodyPr/>
          <a:lstStyle/>
          <a:p>
            <a:fld id="{E7952FB4-4700-F747-B29E-62F56B1C72CB}" type="slidenum">
              <a:rPr lang="es-ES" smtClean="0"/>
              <a:t>42</a:t>
            </a:fld>
            <a:endParaRPr lang="es-ES"/>
          </a:p>
        </p:txBody>
      </p:sp>
    </p:spTree>
    <p:extLst>
      <p:ext uri="{BB962C8B-B14F-4D97-AF65-F5344CB8AC3E}">
        <p14:creationId xmlns:p14="http://schemas.microsoft.com/office/powerpoint/2010/main" val="594707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pic>
        <p:nvPicPr>
          <p:cNvPr id="7" name="Picture 3">
            <a:extLst>
              <a:ext uri="{FF2B5EF4-FFF2-40B4-BE49-F238E27FC236}">
                <a16:creationId xmlns:a16="http://schemas.microsoft.com/office/drawing/2014/main" id="{6DEF82ED-9382-42A7-B6F8-795C8CA3F7F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72632" y="963750"/>
            <a:ext cx="8781142" cy="469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upo 7">
            <a:extLst>
              <a:ext uri="{FF2B5EF4-FFF2-40B4-BE49-F238E27FC236}">
                <a16:creationId xmlns:a16="http://schemas.microsoft.com/office/drawing/2014/main" id="{4F046345-40B8-4F6A-8DF6-CBEDBBF1E63C}"/>
              </a:ext>
            </a:extLst>
          </p:cNvPr>
          <p:cNvGrpSpPr/>
          <p:nvPr/>
        </p:nvGrpSpPr>
        <p:grpSpPr>
          <a:xfrm>
            <a:off x="501768" y="293315"/>
            <a:ext cx="3734462" cy="369332"/>
            <a:chOff x="484974" y="357167"/>
            <a:chExt cx="3734462" cy="369332"/>
          </a:xfrm>
        </p:grpSpPr>
        <p:sp>
          <p:nvSpPr>
            <p:cNvPr id="9" name="Rectángulo 8">
              <a:extLst>
                <a:ext uri="{FF2B5EF4-FFF2-40B4-BE49-F238E27FC236}">
                  <a16:creationId xmlns:a16="http://schemas.microsoft.com/office/drawing/2014/main" id="{FCAEBB67-EBE0-47B1-B119-D8AB463ACDEA}"/>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0" name="Imagen 9">
              <a:extLst>
                <a:ext uri="{FF2B5EF4-FFF2-40B4-BE49-F238E27FC236}">
                  <a16:creationId xmlns:a16="http://schemas.microsoft.com/office/drawing/2014/main" id="{B1B33ACF-459C-4992-9E32-1CD0737689CA}"/>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3D0180F4-6E0E-4166-84D2-5B49616C878F}"/>
              </a:ext>
            </a:extLst>
          </p:cNvPr>
          <p:cNvSpPr>
            <a:spLocks noGrp="1"/>
          </p:cNvSpPr>
          <p:nvPr>
            <p:ph type="sldNum" sz="quarter" idx="12"/>
          </p:nvPr>
        </p:nvSpPr>
        <p:spPr/>
        <p:txBody>
          <a:bodyPr/>
          <a:lstStyle/>
          <a:p>
            <a:fld id="{E7952FB4-4700-F747-B29E-62F56B1C72CB}" type="slidenum">
              <a:rPr lang="es-ES" smtClean="0"/>
              <a:t>43</a:t>
            </a:fld>
            <a:endParaRPr lang="es-ES"/>
          </a:p>
        </p:txBody>
      </p:sp>
    </p:spTree>
    <p:extLst>
      <p:ext uri="{BB962C8B-B14F-4D97-AF65-F5344CB8AC3E}">
        <p14:creationId xmlns:p14="http://schemas.microsoft.com/office/powerpoint/2010/main" val="1236726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pic>
        <p:nvPicPr>
          <p:cNvPr id="8" name="Picture 2">
            <a:extLst>
              <a:ext uri="{FF2B5EF4-FFF2-40B4-BE49-F238E27FC236}">
                <a16:creationId xmlns:a16="http://schemas.microsoft.com/office/drawing/2014/main" id="{10C62375-285E-41C3-8193-1890B2E420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27143" y="1041731"/>
            <a:ext cx="8810171" cy="526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upo 6">
            <a:extLst>
              <a:ext uri="{FF2B5EF4-FFF2-40B4-BE49-F238E27FC236}">
                <a16:creationId xmlns:a16="http://schemas.microsoft.com/office/drawing/2014/main" id="{687DBA98-954F-4E1F-BD21-D6F4AA2C6E01}"/>
              </a:ext>
            </a:extLst>
          </p:cNvPr>
          <p:cNvGrpSpPr/>
          <p:nvPr/>
        </p:nvGrpSpPr>
        <p:grpSpPr>
          <a:xfrm>
            <a:off x="501768" y="293315"/>
            <a:ext cx="3734462" cy="369332"/>
            <a:chOff x="484974" y="357167"/>
            <a:chExt cx="3734462" cy="369332"/>
          </a:xfrm>
        </p:grpSpPr>
        <p:sp>
          <p:nvSpPr>
            <p:cNvPr id="9" name="Rectángulo 8">
              <a:extLst>
                <a:ext uri="{FF2B5EF4-FFF2-40B4-BE49-F238E27FC236}">
                  <a16:creationId xmlns:a16="http://schemas.microsoft.com/office/drawing/2014/main" id="{743278AE-038A-4A28-BFDA-76B8A5D75725}"/>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0" name="Imagen 9">
              <a:extLst>
                <a:ext uri="{FF2B5EF4-FFF2-40B4-BE49-F238E27FC236}">
                  <a16:creationId xmlns:a16="http://schemas.microsoft.com/office/drawing/2014/main" id="{EF0C1473-4FA7-4285-9052-D5B5D18D031F}"/>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8CD30226-45AD-40A9-881E-2DF5A07E15FC}"/>
              </a:ext>
            </a:extLst>
          </p:cNvPr>
          <p:cNvSpPr>
            <a:spLocks noGrp="1"/>
          </p:cNvSpPr>
          <p:nvPr>
            <p:ph type="sldNum" sz="quarter" idx="12"/>
          </p:nvPr>
        </p:nvSpPr>
        <p:spPr/>
        <p:txBody>
          <a:bodyPr/>
          <a:lstStyle/>
          <a:p>
            <a:fld id="{E7952FB4-4700-F747-B29E-62F56B1C72CB}" type="slidenum">
              <a:rPr lang="es-ES" smtClean="0"/>
              <a:t>44</a:t>
            </a:fld>
            <a:endParaRPr lang="es-ES"/>
          </a:p>
        </p:txBody>
      </p:sp>
    </p:spTree>
    <p:extLst>
      <p:ext uri="{BB962C8B-B14F-4D97-AF65-F5344CB8AC3E}">
        <p14:creationId xmlns:p14="http://schemas.microsoft.com/office/powerpoint/2010/main" val="1029886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pic>
        <p:nvPicPr>
          <p:cNvPr id="7" name="Picture 6" descr="https://encrypted-tbn2.gstatic.com/images?q=tbn:ANd9GcS_IMMoNJy86VePWPanMsC_egLP5ZOCyN4DTvkzKvHxADTOTgNG6g">
            <a:extLst>
              <a:ext uri="{FF2B5EF4-FFF2-40B4-BE49-F238E27FC236}">
                <a16:creationId xmlns:a16="http://schemas.microsoft.com/office/drawing/2014/main" id="{58D628E4-2B72-42FA-893E-5B8D372C7548}"/>
              </a:ext>
            </a:extLst>
          </p:cNvPr>
          <p:cNvPicPr>
            <a:picLocks noChangeAspect="1" noChangeArrowheads="1"/>
          </p:cNvPicPr>
          <p:nvPr/>
        </p:nvPicPr>
        <p:blipFill>
          <a:blip r:embed="rId4" cstate="print"/>
          <a:srcRect/>
          <a:stretch>
            <a:fillRect/>
          </a:stretch>
        </p:blipFill>
        <p:spPr bwMode="auto">
          <a:xfrm>
            <a:off x="1014298" y="1465449"/>
            <a:ext cx="1641045" cy="1423147"/>
          </a:xfrm>
          <a:prstGeom prst="rect">
            <a:avLst/>
          </a:prstGeom>
          <a:noFill/>
        </p:spPr>
      </p:pic>
      <p:pic>
        <p:nvPicPr>
          <p:cNvPr id="9" name="Picture 2">
            <a:extLst>
              <a:ext uri="{FF2B5EF4-FFF2-40B4-BE49-F238E27FC236}">
                <a16:creationId xmlns:a16="http://schemas.microsoft.com/office/drawing/2014/main" id="{53719E2A-AC07-44A3-9BDF-A513A5C2C3D9}"/>
              </a:ext>
            </a:extLst>
          </p:cNvPr>
          <p:cNvPicPr>
            <a:picLocks noChangeAspect="1" noChangeArrowheads="1"/>
          </p:cNvPicPr>
          <p:nvPr/>
        </p:nvPicPr>
        <p:blipFill>
          <a:blip r:embed="rId5" cstate="print"/>
          <a:srcRect/>
          <a:stretch>
            <a:fillRect/>
          </a:stretch>
        </p:blipFill>
        <p:spPr bwMode="auto">
          <a:xfrm>
            <a:off x="2756012" y="1055526"/>
            <a:ext cx="7244976" cy="2655967"/>
          </a:xfrm>
          <a:prstGeom prst="rect">
            <a:avLst/>
          </a:prstGeom>
          <a:noFill/>
          <a:ln w="9525">
            <a:solidFill>
              <a:schemeClr val="accent1"/>
            </a:solidFill>
            <a:miter lim="800000"/>
            <a:headEnd/>
            <a:tailEnd/>
          </a:ln>
        </p:spPr>
      </p:pic>
      <p:sp>
        <p:nvSpPr>
          <p:cNvPr id="10" name="1 Marcador de contenido">
            <a:extLst>
              <a:ext uri="{FF2B5EF4-FFF2-40B4-BE49-F238E27FC236}">
                <a16:creationId xmlns:a16="http://schemas.microsoft.com/office/drawing/2014/main" id="{54FD20EA-E686-4408-B6B9-A7F27F408237}"/>
              </a:ext>
            </a:extLst>
          </p:cNvPr>
          <p:cNvSpPr txBox="1">
            <a:spLocks/>
          </p:cNvSpPr>
          <p:nvPr/>
        </p:nvSpPr>
        <p:spPr>
          <a:xfrm>
            <a:off x="2236776" y="4718156"/>
            <a:ext cx="7764212" cy="1562940"/>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algn="just"/>
            <a:r>
              <a:rPr lang="es-ES">
                <a:latin typeface="Calibri" pitchFamily="34" charset="0"/>
                <a:cs typeface="Calibri" pitchFamily="34" charset="0"/>
              </a:rPr>
              <a:t>La finalidad del curso se determina en las competencias establecidas en el Cuadro de Especificaciones de las normas mínimas de competencia de la Sección A correspondiente del Código de Formación STCW.</a:t>
            </a:r>
            <a:endParaRPr lang="es-ES" dirty="0">
              <a:latin typeface="Calibri" pitchFamily="34" charset="0"/>
              <a:cs typeface="Calibri" pitchFamily="34" charset="0"/>
            </a:endParaRPr>
          </a:p>
        </p:txBody>
      </p:sp>
      <p:pic>
        <p:nvPicPr>
          <p:cNvPr id="11" name="Picture 2">
            <a:extLst>
              <a:ext uri="{FF2B5EF4-FFF2-40B4-BE49-F238E27FC236}">
                <a16:creationId xmlns:a16="http://schemas.microsoft.com/office/drawing/2014/main" id="{A6FD4F5B-FCBE-48BA-AF7E-40A8171BA47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22058" y="3710918"/>
            <a:ext cx="2286000" cy="1427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upo 12">
            <a:extLst>
              <a:ext uri="{FF2B5EF4-FFF2-40B4-BE49-F238E27FC236}">
                <a16:creationId xmlns:a16="http://schemas.microsoft.com/office/drawing/2014/main" id="{32010FD9-20D3-4071-A30A-C0B5617AD2AA}"/>
              </a:ext>
            </a:extLst>
          </p:cNvPr>
          <p:cNvGrpSpPr/>
          <p:nvPr/>
        </p:nvGrpSpPr>
        <p:grpSpPr>
          <a:xfrm>
            <a:off x="501768" y="293315"/>
            <a:ext cx="3734462" cy="369332"/>
            <a:chOff x="484974" y="357167"/>
            <a:chExt cx="3734462" cy="369332"/>
          </a:xfrm>
        </p:grpSpPr>
        <p:sp>
          <p:nvSpPr>
            <p:cNvPr id="15" name="Rectángulo 14">
              <a:extLst>
                <a:ext uri="{FF2B5EF4-FFF2-40B4-BE49-F238E27FC236}">
                  <a16:creationId xmlns:a16="http://schemas.microsoft.com/office/drawing/2014/main" id="{BC247A0B-6C16-4231-9502-B79F7D96EA49}"/>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6" name="Imagen 15">
              <a:extLst>
                <a:ext uri="{FF2B5EF4-FFF2-40B4-BE49-F238E27FC236}">
                  <a16:creationId xmlns:a16="http://schemas.microsoft.com/office/drawing/2014/main" id="{92E4A437-5476-4E0B-A6D2-301F51DAB271}"/>
                </a:ext>
              </a:extLst>
            </p:cNvPr>
            <p:cNvPicPr>
              <a:picLocks noChangeAspect="1"/>
            </p:cNvPicPr>
            <p:nvPr/>
          </p:nvPicPr>
          <p:blipFill>
            <a:blip r:embed="rId7"/>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F4E2401E-1D8E-4D03-95A7-6BEF852ADE26}"/>
              </a:ext>
            </a:extLst>
          </p:cNvPr>
          <p:cNvSpPr>
            <a:spLocks noGrp="1"/>
          </p:cNvSpPr>
          <p:nvPr>
            <p:ph type="sldNum" sz="quarter" idx="12"/>
          </p:nvPr>
        </p:nvSpPr>
        <p:spPr/>
        <p:txBody>
          <a:bodyPr/>
          <a:lstStyle/>
          <a:p>
            <a:fld id="{E7952FB4-4700-F747-B29E-62F56B1C72CB}" type="slidenum">
              <a:rPr lang="es-ES" smtClean="0"/>
              <a:t>45</a:t>
            </a:fld>
            <a:endParaRPr lang="es-ES"/>
          </a:p>
        </p:txBody>
      </p:sp>
    </p:spTree>
    <p:extLst>
      <p:ext uri="{BB962C8B-B14F-4D97-AF65-F5344CB8AC3E}">
        <p14:creationId xmlns:p14="http://schemas.microsoft.com/office/powerpoint/2010/main" val="2836864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pic>
        <p:nvPicPr>
          <p:cNvPr id="13" name="Picture 2">
            <a:extLst>
              <a:ext uri="{FF2B5EF4-FFF2-40B4-BE49-F238E27FC236}">
                <a16:creationId xmlns:a16="http://schemas.microsoft.com/office/drawing/2014/main" id="{806F2785-3485-4E5E-AAF0-822D32C44D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92163" y="941850"/>
            <a:ext cx="8041595" cy="530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upo 6">
            <a:extLst>
              <a:ext uri="{FF2B5EF4-FFF2-40B4-BE49-F238E27FC236}">
                <a16:creationId xmlns:a16="http://schemas.microsoft.com/office/drawing/2014/main" id="{683BD403-C695-4378-809F-5BE6FDE16F06}"/>
              </a:ext>
            </a:extLst>
          </p:cNvPr>
          <p:cNvGrpSpPr/>
          <p:nvPr/>
        </p:nvGrpSpPr>
        <p:grpSpPr>
          <a:xfrm>
            <a:off x="501768" y="293315"/>
            <a:ext cx="3734462" cy="369332"/>
            <a:chOff x="484974" y="357167"/>
            <a:chExt cx="3734462" cy="369332"/>
          </a:xfrm>
        </p:grpSpPr>
        <p:sp>
          <p:nvSpPr>
            <p:cNvPr id="8" name="Rectángulo 7">
              <a:extLst>
                <a:ext uri="{FF2B5EF4-FFF2-40B4-BE49-F238E27FC236}">
                  <a16:creationId xmlns:a16="http://schemas.microsoft.com/office/drawing/2014/main" id="{2C3F91E7-F9A4-4834-82F0-785CA502DDFE}"/>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9" name="Imagen 8">
              <a:extLst>
                <a:ext uri="{FF2B5EF4-FFF2-40B4-BE49-F238E27FC236}">
                  <a16:creationId xmlns:a16="http://schemas.microsoft.com/office/drawing/2014/main" id="{1543BE55-3447-4102-AF3C-040B137FD459}"/>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54BBC68C-D2DB-4945-A98D-78D3022B85ED}"/>
              </a:ext>
            </a:extLst>
          </p:cNvPr>
          <p:cNvSpPr>
            <a:spLocks noGrp="1"/>
          </p:cNvSpPr>
          <p:nvPr>
            <p:ph type="sldNum" sz="quarter" idx="12"/>
          </p:nvPr>
        </p:nvSpPr>
        <p:spPr/>
        <p:txBody>
          <a:bodyPr/>
          <a:lstStyle/>
          <a:p>
            <a:fld id="{E7952FB4-4700-F747-B29E-62F56B1C72CB}" type="slidenum">
              <a:rPr lang="es-ES" smtClean="0"/>
              <a:t>46</a:t>
            </a:fld>
            <a:endParaRPr lang="es-ES"/>
          </a:p>
        </p:txBody>
      </p:sp>
    </p:spTree>
    <p:extLst>
      <p:ext uri="{BB962C8B-B14F-4D97-AF65-F5344CB8AC3E}">
        <p14:creationId xmlns:p14="http://schemas.microsoft.com/office/powerpoint/2010/main" val="3289394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pic>
        <p:nvPicPr>
          <p:cNvPr id="7" name="Picture 2">
            <a:extLst>
              <a:ext uri="{FF2B5EF4-FFF2-40B4-BE49-F238E27FC236}">
                <a16:creationId xmlns:a16="http://schemas.microsoft.com/office/drawing/2014/main" id="{712B6827-A218-4029-8EC2-7EF5D767B9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8253" y="2260371"/>
            <a:ext cx="8345747" cy="4102805"/>
          </a:xfrm>
          <a:prstGeom prst="rect">
            <a:avLst/>
          </a:prstGeom>
          <a:ln>
            <a:noFill/>
          </a:ln>
          <a:effectLst>
            <a:outerShdw blurRad="292100" dist="139700" dir="2700000" algn="tl" rotWithShape="0">
              <a:srgbClr val="333333">
                <a:alpha val="65000"/>
              </a:srgbClr>
            </a:outerShdw>
          </a:effectLst>
        </p:spPr>
      </p:pic>
      <p:sp>
        <p:nvSpPr>
          <p:cNvPr id="8" name="3 Elipse">
            <a:extLst>
              <a:ext uri="{FF2B5EF4-FFF2-40B4-BE49-F238E27FC236}">
                <a16:creationId xmlns:a16="http://schemas.microsoft.com/office/drawing/2014/main" id="{58C924BD-8303-4F98-8ACB-BF66DF9E5AC3}"/>
              </a:ext>
            </a:extLst>
          </p:cNvPr>
          <p:cNvSpPr/>
          <p:nvPr/>
        </p:nvSpPr>
        <p:spPr bwMode="auto">
          <a:xfrm>
            <a:off x="667657" y="3137148"/>
            <a:ext cx="1940618" cy="2349252"/>
          </a:xfrm>
          <a:prstGeom prst="ellipse">
            <a:avLst/>
          </a:prstGeom>
          <a:noFill/>
          <a:ln w="63500">
            <a:solidFill>
              <a:srgbClr val="FFFF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600" tIns="46800" rIns="93600" bIns="46800" numCol="1" rtlCol="0" anchor="t" anchorCtr="0" compatLnSpc="1">
            <a:prstTxWarp prst="textNoShape">
              <a:avLst/>
            </a:prstTxWarp>
          </a:bodyPr>
          <a:lstStyle/>
          <a:p>
            <a:pPr fontAlgn="base">
              <a:spcBef>
                <a:spcPct val="20000"/>
              </a:spcBef>
              <a:spcAft>
                <a:spcPct val="0"/>
              </a:spcAft>
            </a:pPr>
            <a:endParaRPr lang="es-ES">
              <a:solidFill>
                <a:srgbClr val="000000"/>
              </a:solidFill>
            </a:endParaRPr>
          </a:p>
        </p:txBody>
      </p:sp>
      <p:sp>
        <p:nvSpPr>
          <p:cNvPr id="9" name="4 Rectángulo">
            <a:extLst>
              <a:ext uri="{FF2B5EF4-FFF2-40B4-BE49-F238E27FC236}">
                <a16:creationId xmlns:a16="http://schemas.microsoft.com/office/drawing/2014/main" id="{2BC646CD-AC51-4C1F-8A1E-C088541834B5}"/>
              </a:ext>
            </a:extLst>
          </p:cNvPr>
          <p:cNvSpPr/>
          <p:nvPr/>
        </p:nvSpPr>
        <p:spPr>
          <a:xfrm>
            <a:off x="43846" y="1874104"/>
            <a:ext cx="1790875" cy="307777"/>
          </a:xfrm>
          <a:prstGeom prst="rect">
            <a:avLst/>
          </a:prstGeom>
          <a:solidFill>
            <a:srgbClr val="FFFF00"/>
          </a:solidFill>
        </p:spPr>
        <p:txBody>
          <a:bodyPr wrap="none">
            <a:spAutoFit/>
          </a:bodyPr>
          <a:lstStyle/>
          <a:p>
            <a:pPr fontAlgn="base">
              <a:spcBef>
                <a:spcPct val="20000"/>
              </a:spcBef>
              <a:spcAft>
                <a:spcPct val="0"/>
              </a:spcAft>
            </a:pPr>
            <a:r>
              <a:rPr lang="es-ES" sz="1400" b="1" dirty="0">
                <a:solidFill>
                  <a:srgbClr val="000000"/>
                </a:solidFill>
              </a:rPr>
              <a:t>Sección A-VI/1 </a:t>
            </a:r>
          </a:p>
        </p:txBody>
      </p:sp>
      <p:sp>
        <p:nvSpPr>
          <p:cNvPr id="10" name="5 Rectángulo">
            <a:extLst>
              <a:ext uri="{FF2B5EF4-FFF2-40B4-BE49-F238E27FC236}">
                <a16:creationId xmlns:a16="http://schemas.microsoft.com/office/drawing/2014/main" id="{DA13309E-2A57-46BF-9C2D-1A081725A72E}"/>
              </a:ext>
            </a:extLst>
          </p:cNvPr>
          <p:cNvSpPr/>
          <p:nvPr/>
        </p:nvSpPr>
        <p:spPr>
          <a:xfrm>
            <a:off x="43846" y="1240084"/>
            <a:ext cx="3012363" cy="634020"/>
          </a:xfrm>
          <a:prstGeom prst="rect">
            <a:avLst/>
          </a:prstGeom>
          <a:solidFill>
            <a:srgbClr val="FFFF00"/>
          </a:solidFill>
        </p:spPr>
        <p:txBody>
          <a:bodyPr wrap="none">
            <a:spAutoFit/>
          </a:bodyPr>
          <a:lstStyle/>
          <a:p>
            <a:pPr fontAlgn="base">
              <a:spcBef>
                <a:spcPct val="20000"/>
              </a:spcBef>
              <a:spcAft>
                <a:spcPct val="0"/>
              </a:spcAft>
            </a:pPr>
            <a:r>
              <a:rPr lang="es-ES" sz="1600" b="1" dirty="0">
                <a:solidFill>
                  <a:srgbClr val="000000"/>
                </a:solidFill>
              </a:rPr>
              <a:t>CÓDIGO DE FORMACIÓN</a:t>
            </a:r>
          </a:p>
          <a:p>
            <a:pPr fontAlgn="base">
              <a:spcBef>
                <a:spcPct val="20000"/>
              </a:spcBef>
              <a:spcAft>
                <a:spcPct val="0"/>
              </a:spcAft>
            </a:pPr>
            <a:r>
              <a:rPr lang="es-ES" sz="1600" b="1" dirty="0">
                <a:solidFill>
                  <a:srgbClr val="000000"/>
                </a:solidFill>
              </a:rPr>
              <a:t>CAPÍTULO VI</a:t>
            </a:r>
          </a:p>
        </p:txBody>
      </p:sp>
      <p:grpSp>
        <p:nvGrpSpPr>
          <p:cNvPr id="11" name="Grupo 10">
            <a:extLst>
              <a:ext uri="{FF2B5EF4-FFF2-40B4-BE49-F238E27FC236}">
                <a16:creationId xmlns:a16="http://schemas.microsoft.com/office/drawing/2014/main" id="{DB0FCAD9-99C8-4C4D-8AA1-2AF39450780F}"/>
              </a:ext>
            </a:extLst>
          </p:cNvPr>
          <p:cNvGrpSpPr/>
          <p:nvPr/>
        </p:nvGrpSpPr>
        <p:grpSpPr>
          <a:xfrm>
            <a:off x="501768" y="293315"/>
            <a:ext cx="3734462" cy="369332"/>
            <a:chOff x="484974" y="357167"/>
            <a:chExt cx="3734462" cy="369332"/>
          </a:xfrm>
        </p:grpSpPr>
        <p:sp>
          <p:nvSpPr>
            <p:cNvPr id="13" name="Rectángulo 12">
              <a:extLst>
                <a:ext uri="{FF2B5EF4-FFF2-40B4-BE49-F238E27FC236}">
                  <a16:creationId xmlns:a16="http://schemas.microsoft.com/office/drawing/2014/main" id="{93EAF33A-F82D-4E80-B421-6B8E8B080181}"/>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5" name="Imagen 14">
              <a:extLst>
                <a:ext uri="{FF2B5EF4-FFF2-40B4-BE49-F238E27FC236}">
                  <a16:creationId xmlns:a16="http://schemas.microsoft.com/office/drawing/2014/main" id="{8D0ABCFA-AA41-46A2-8595-0D776D964B61}"/>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1D8DD4DE-5A90-4563-A2E3-5B7349B50240}"/>
              </a:ext>
            </a:extLst>
          </p:cNvPr>
          <p:cNvSpPr>
            <a:spLocks noGrp="1"/>
          </p:cNvSpPr>
          <p:nvPr>
            <p:ph type="sldNum" sz="quarter" idx="12"/>
          </p:nvPr>
        </p:nvSpPr>
        <p:spPr/>
        <p:txBody>
          <a:bodyPr/>
          <a:lstStyle/>
          <a:p>
            <a:fld id="{E7952FB4-4700-F747-B29E-62F56B1C72CB}" type="slidenum">
              <a:rPr lang="es-ES" smtClean="0"/>
              <a:t>47</a:t>
            </a:fld>
            <a:endParaRPr lang="es-ES"/>
          </a:p>
        </p:txBody>
      </p:sp>
    </p:spTree>
    <p:extLst>
      <p:ext uri="{BB962C8B-B14F-4D97-AF65-F5344CB8AC3E}">
        <p14:creationId xmlns:p14="http://schemas.microsoft.com/office/powerpoint/2010/main" val="3841616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5 Rectángulo">
            <a:extLst>
              <a:ext uri="{FF2B5EF4-FFF2-40B4-BE49-F238E27FC236}">
                <a16:creationId xmlns:a16="http://schemas.microsoft.com/office/drawing/2014/main" id="{A8D2A0EA-6757-4F17-9856-5103BC9AC59B}"/>
              </a:ext>
            </a:extLst>
          </p:cNvPr>
          <p:cNvSpPr/>
          <p:nvPr/>
        </p:nvSpPr>
        <p:spPr>
          <a:xfrm>
            <a:off x="3975272" y="1111657"/>
            <a:ext cx="6477212" cy="1477328"/>
          </a:xfrm>
          <a:prstGeom prst="rect">
            <a:avLst/>
          </a:prstGeom>
          <a:solidFill>
            <a:srgbClr val="CCFFCC"/>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b="1" dirty="0">
                <a:solidFill>
                  <a:srgbClr val="000000"/>
                </a:solidFill>
                <a:latin typeface="Calibri" pitchFamily="34" charset="0"/>
                <a:cs typeface="Calibri" pitchFamily="34" charset="0"/>
              </a:rPr>
              <a:t>Cuadro A-II/3 </a:t>
            </a:r>
          </a:p>
          <a:p>
            <a:pPr algn="just"/>
            <a:r>
              <a:rPr lang="es-ES" b="1" dirty="0">
                <a:solidFill>
                  <a:srgbClr val="000000"/>
                </a:solidFill>
                <a:latin typeface="Calibri" pitchFamily="34" charset="0"/>
                <a:cs typeface="Calibri" pitchFamily="34" charset="0"/>
              </a:rPr>
              <a:t>Especificación de las normas mínimas de competencia aplicables a los oficiales encargados de la guardia de navegación y los capitanes de buques de arqueo bruto inferior a 500 dedicados a viajes próximos a la costa.</a:t>
            </a:r>
          </a:p>
        </p:txBody>
      </p:sp>
      <p:sp>
        <p:nvSpPr>
          <p:cNvPr id="8" name="8 Pentágono">
            <a:extLst>
              <a:ext uri="{FF2B5EF4-FFF2-40B4-BE49-F238E27FC236}">
                <a16:creationId xmlns:a16="http://schemas.microsoft.com/office/drawing/2014/main" id="{2F8C80D6-E2D2-464F-8E68-09B2FC866663}"/>
              </a:ext>
            </a:extLst>
          </p:cNvPr>
          <p:cNvSpPr/>
          <p:nvPr/>
        </p:nvSpPr>
        <p:spPr bwMode="auto">
          <a:xfrm>
            <a:off x="1739516" y="895633"/>
            <a:ext cx="2235756" cy="1892098"/>
          </a:xfrm>
          <a:prstGeom prst="homePlat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b="1" dirty="0">
                <a:solidFill>
                  <a:srgbClr val="FFFFFF"/>
                </a:solidFill>
                <a:latin typeface="Calibri" pitchFamily="34" charset="0"/>
                <a:cs typeface="Calibri" pitchFamily="34" charset="0"/>
              </a:rPr>
              <a:t>CÓDIGO A</a:t>
            </a:r>
          </a:p>
          <a:p>
            <a:pPr fontAlgn="base">
              <a:spcBef>
                <a:spcPct val="20000"/>
              </a:spcBef>
              <a:spcAft>
                <a:spcPct val="0"/>
              </a:spcAft>
            </a:pPr>
            <a:r>
              <a:rPr lang="es-ES" b="1" dirty="0">
                <a:solidFill>
                  <a:srgbClr val="FFFFFF"/>
                </a:solidFill>
                <a:latin typeface="Calibri" pitchFamily="34" charset="0"/>
                <a:cs typeface="Calibri" pitchFamily="34" charset="0"/>
              </a:rPr>
              <a:t>CAPÍTULO II</a:t>
            </a:r>
          </a:p>
          <a:p>
            <a:pPr fontAlgn="base">
              <a:spcBef>
                <a:spcPct val="20000"/>
              </a:spcBef>
              <a:spcAft>
                <a:spcPct val="0"/>
              </a:spcAft>
            </a:pPr>
            <a:r>
              <a:rPr lang="es-ES" b="1" dirty="0">
                <a:solidFill>
                  <a:srgbClr val="FFFFFF"/>
                </a:solidFill>
                <a:latin typeface="Calibri" pitchFamily="34" charset="0"/>
                <a:cs typeface="Calibri" pitchFamily="34" charset="0"/>
              </a:rPr>
              <a:t>Sección A-II/3</a:t>
            </a:r>
          </a:p>
          <a:p>
            <a:pPr fontAlgn="base">
              <a:spcBef>
                <a:spcPct val="20000"/>
              </a:spcBef>
              <a:spcAft>
                <a:spcPct val="0"/>
              </a:spcAft>
            </a:pPr>
            <a:r>
              <a:rPr lang="es-ES" b="1" dirty="0">
                <a:solidFill>
                  <a:srgbClr val="FFFFFF"/>
                </a:solidFill>
                <a:latin typeface="Calibri" pitchFamily="34" charset="0"/>
                <a:cs typeface="Calibri" pitchFamily="34" charset="0"/>
              </a:rPr>
              <a:t>Párrafos:</a:t>
            </a:r>
          </a:p>
          <a:p>
            <a:pPr fontAlgn="base">
              <a:spcBef>
                <a:spcPct val="20000"/>
              </a:spcBef>
              <a:spcAft>
                <a:spcPct val="0"/>
              </a:spcAft>
            </a:pPr>
            <a:r>
              <a:rPr lang="es-ES" b="1" dirty="0">
                <a:solidFill>
                  <a:srgbClr val="FFFFFF"/>
                </a:solidFill>
                <a:latin typeface="Calibri" pitchFamily="34" charset="0"/>
                <a:cs typeface="Calibri" pitchFamily="34" charset="0"/>
              </a:rPr>
              <a:t>1-5 y 7</a:t>
            </a:r>
          </a:p>
        </p:txBody>
      </p:sp>
      <p:sp>
        <p:nvSpPr>
          <p:cNvPr id="9" name="1 Marcador de contenido">
            <a:extLst>
              <a:ext uri="{FF2B5EF4-FFF2-40B4-BE49-F238E27FC236}">
                <a16:creationId xmlns:a16="http://schemas.microsoft.com/office/drawing/2014/main" id="{F7CAC3D0-578A-41BD-902D-3B9DE2451270}"/>
              </a:ext>
            </a:extLst>
          </p:cNvPr>
          <p:cNvSpPr txBox="1">
            <a:spLocks/>
          </p:cNvSpPr>
          <p:nvPr/>
        </p:nvSpPr>
        <p:spPr bwMode="auto">
          <a:xfrm>
            <a:off x="1955540" y="3199889"/>
            <a:ext cx="8496944" cy="2808312"/>
          </a:xfrm>
          <a:prstGeom prst="rect">
            <a:avLst/>
          </a:prstGeom>
          <a:solidFill>
            <a:srgbClr val="00B050"/>
          </a:solid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algn="just">
              <a:buFont typeface="+mj-lt"/>
              <a:buAutoNum type="arabicParenR"/>
            </a:pPr>
            <a:r>
              <a:rPr lang="es-ES" kern="0" dirty="0">
                <a:latin typeface="Calibri" pitchFamily="34" charset="0"/>
                <a:cs typeface="Calibri" pitchFamily="34" charset="0"/>
              </a:rPr>
              <a:t>Planificar y dirigir una travesía costera y determinar la situación. </a:t>
            </a:r>
          </a:p>
          <a:p>
            <a:pPr algn="just">
              <a:buFont typeface="+mj-lt"/>
              <a:buAutoNum type="arabicParenR"/>
            </a:pPr>
            <a:r>
              <a:rPr lang="es-ES" kern="0" dirty="0">
                <a:latin typeface="Calibri" pitchFamily="34" charset="0"/>
                <a:cs typeface="Calibri" pitchFamily="34" charset="0"/>
              </a:rPr>
              <a:t>Realizar una guardia de navegación segura. </a:t>
            </a:r>
          </a:p>
          <a:p>
            <a:pPr algn="just">
              <a:buFont typeface="+mj-lt"/>
              <a:buAutoNum type="arabicParenR"/>
            </a:pPr>
            <a:r>
              <a:rPr lang="es-ES" kern="0" dirty="0">
                <a:latin typeface="Calibri" pitchFamily="34" charset="0"/>
                <a:cs typeface="Calibri" pitchFamily="34" charset="0"/>
              </a:rPr>
              <a:t>Medidas en caso de emergencia.</a:t>
            </a:r>
          </a:p>
          <a:p>
            <a:pPr algn="just">
              <a:buFont typeface="+mj-lt"/>
              <a:buAutoNum type="arabicParenR"/>
            </a:pPr>
            <a:r>
              <a:rPr lang="es-ES" kern="0" dirty="0">
                <a:latin typeface="Calibri" pitchFamily="34" charset="0"/>
                <a:cs typeface="Calibri" pitchFamily="34" charset="0"/>
              </a:rPr>
              <a:t>Respuesta a señales de socorro en la mar.</a:t>
            </a:r>
          </a:p>
          <a:p>
            <a:pPr algn="just">
              <a:buFont typeface="+mj-lt"/>
              <a:buAutoNum type="arabicParenR"/>
            </a:pPr>
            <a:r>
              <a:rPr lang="es-ES" kern="0" dirty="0">
                <a:latin typeface="Calibri" pitchFamily="34" charset="0"/>
                <a:cs typeface="Calibri" pitchFamily="34" charset="0"/>
              </a:rPr>
              <a:t>Maniobrar el buque y hacer funcionar la maquinaria propulsora de los buques pequeños.</a:t>
            </a:r>
          </a:p>
          <a:p>
            <a:pPr algn="just">
              <a:buFont typeface="+mj-lt"/>
              <a:buAutoNum type="arabicParenR"/>
            </a:pPr>
            <a:r>
              <a:rPr lang="es-ES" kern="0" dirty="0">
                <a:latin typeface="Calibri" pitchFamily="34" charset="0"/>
                <a:cs typeface="Calibri" pitchFamily="34" charset="0"/>
              </a:rPr>
              <a:t>Vigilar el embarque, estiba, sujeción y desembarque de la carga, y mantener el debido cuidado durante el viaje. </a:t>
            </a:r>
          </a:p>
        </p:txBody>
      </p:sp>
      <p:sp>
        <p:nvSpPr>
          <p:cNvPr id="10" name="6 Rectángulo">
            <a:extLst>
              <a:ext uri="{FF2B5EF4-FFF2-40B4-BE49-F238E27FC236}">
                <a16:creationId xmlns:a16="http://schemas.microsoft.com/office/drawing/2014/main" id="{13A43DE7-FF10-4DAC-A8E3-35F30B458C8F}"/>
              </a:ext>
            </a:extLst>
          </p:cNvPr>
          <p:cNvSpPr/>
          <p:nvPr/>
        </p:nvSpPr>
        <p:spPr>
          <a:xfrm>
            <a:off x="1743543" y="2839849"/>
            <a:ext cx="2804285" cy="3693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s-ES" b="1" dirty="0">
                <a:solidFill>
                  <a:srgbClr val="000000"/>
                </a:solidFill>
                <a:latin typeface="Calibri" pitchFamily="34" charset="0"/>
                <a:cs typeface="Calibri" pitchFamily="34" charset="0"/>
              </a:rPr>
              <a:t>Competencias (Columna 1): </a:t>
            </a:r>
          </a:p>
        </p:txBody>
      </p:sp>
      <p:grpSp>
        <p:nvGrpSpPr>
          <p:cNvPr id="11" name="Grupo 10">
            <a:extLst>
              <a:ext uri="{FF2B5EF4-FFF2-40B4-BE49-F238E27FC236}">
                <a16:creationId xmlns:a16="http://schemas.microsoft.com/office/drawing/2014/main" id="{C6FEE585-7C89-4A77-BE1A-B9D73AE57403}"/>
              </a:ext>
            </a:extLst>
          </p:cNvPr>
          <p:cNvGrpSpPr/>
          <p:nvPr/>
        </p:nvGrpSpPr>
        <p:grpSpPr>
          <a:xfrm>
            <a:off x="501768" y="293315"/>
            <a:ext cx="3734462" cy="369332"/>
            <a:chOff x="484974" y="357167"/>
            <a:chExt cx="3734462" cy="369332"/>
          </a:xfrm>
        </p:grpSpPr>
        <p:sp>
          <p:nvSpPr>
            <p:cNvPr id="13" name="Rectángulo 12">
              <a:extLst>
                <a:ext uri="{FF2B5EF4-FFF2-40B4-BE49-F238E27FC236}">
                  <a16:creationId xmlns:a16="http://schemas.microsoft.com/office/drawing/2014/main" id="{A549FB31-D107-4EB9-A06E-CC97F7951870}"/>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5" name="Imagen 14">
              <a:extLst>
                <a:ext uri="{FF2B5EF4-FFF2-40B4-BE49-F238E27FC236}">
                  <a16:creationId xmlns:a16="http://schemas.microsoft.com/office/drawing/2014/main" id="{52646A46-D077-47A1-A617-A1FB83F6C71A}"/>
                </a:ext>
              </a:extLst>
            </p:cNvPr>
            <p:cNvPicPr>
              <a:picLocks noChangeAspect="1"/>
            </p:cNvPicPr>
            <p:nvPr/>
          </p:nvPicPr>
          <p:blipFill>
            <a:blip r:embed="rId4"/>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826E4C86-52CB-45D4-954C-194AF62FA193}"/>
              </a:ext>
            </a:extLst>
          </p:cNvPr>
          <p:cNvSpPr>
            <a:spLocks noGrp="1"/>
          </p:cNvSpPr>
          <p:nvPr>
            <p:ph type="sldNum" sz="quarter" idx="12"/>
          </p:nvPr>
        </p:nvSpPr>
        <p:spPr/>
        <p:txBody>
          <a:bodyPr/>
          <a:lstStyle/>
          <a:p>
            <a:fld id="{E7952FB4-4700-F747-B29E-62F56B1C72CB}" type="slidenum">
              <a:rPr lang="es-ES" smtClean="0"/>
              <a:t>48</a:t>
            </a:fld>
            <a:endParaRPr lang="es-ES"/>
          </a:p>
        </p:txBody>
      </p:sp>
    </p:spTree>
    <p:extLst>
      <p:ext uri="{BB962C8B-B14F-4D97-AF65-F5344CB8AC3E}">
        <p14:creationId xmlns:p14="http://schemas.microsoft.com/office/powerpoint/2010/main" val="2595083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11" name="5 Rectángulo">
            <a:extLst>
              <a:ext uri="{FF2B5EF4-FFF2-40B4-BE49-F238E27FC236}">
                <a16:creationId xmlns:a16="http://schemas.microsoft.com/office/drawing/2014/main" id="{4077BCBE-8905-42B9-B249-D4DE86FAE139}"/>
              </a:ext>
            </a:extLst>
          </p:cNvPr>
          <p:cNvSpPr/>
          <p:nvPr/>
        </p:nvSpPr>
        <p:spPr>
          <a:xfrm>
            <a:off x="3968697" y="1170512"/>
            <a:ext cx="6477212" cy="1477328"/>
          </a:xfrm>
          <a:prstGeom prst="rect">
            <a:avLst/>
          </a:prstGeom>
          <a:solidFill>
            <a:srgbClr val="CCFFCC"/>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b="1" dirty="0">
                <a:solidFill>
                  <a:srgbClr val="000000"/>
                </a:solidFill>
                <a:latin typeface="Calibri" pitchFamily="34" charset="0"/>
                <a:cs typeface="Calibri" pitchFamily="34" charset="0"/>
              </a:rPr>
              <a:t>Cuadro A-II/3 </a:t>
            </a:r>
          </a:p>
          <a:p>
            <a:pPr algn="just"/>
            <a:r>
              <a:rPr lang="es-ES" b="1" dirty="0">
                <a:solidFill>
                  <a:srgbClr val="000000"/>
                </a:solidFill>
                <a:latin typeface="Calibri" pitchFamily="34" charset="0"/>
                <a:cs typeface="Calibri" pitchFamily="34" charset="0"/>
              </a:rPr>
              <a:t>Especificación de las normas mínimas de competencia aplicables a los oficiales encargados de la guardia de navegación y los capitanes de buques de arqueo bruto inferior a 500 dedicados a viajes próximos a la costa.</a:t>
            </a:r>
          </a:p>
        </p:txBody>
      </p:sp>
      <p:sp>
        <p:nvSpPr>
          <p:cNvPr id="13" name="8 Pentágono">
            <a:extLst>
              <a:ext uri="{FF2B5EF4-FFF2-40B4-BE49-F238E27FC236}">
                <a16:creationId xmlns:a16="http://schemas.microsoft.com/office/drawing/2014/main" id="{CA5428BB-4C4B-49B8-A911-A9E945F0F2CB}"/>
              </a:ext>
            </a:extLst>
          </p:cNvPr>
          <p:cNvSpPr/>
          <p:nvPr/>
        </p:nvSpPr>
        <p:spPr bwMode="auto">
          <a:xfrm>
            <a:off x="1732941" y="954488"/>
            <a:ext cx="2235756" cy="1892098"/>
          </a:xfrm>
          <a:prstGeom prst="homePlat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b="1" dirty="0">
                <a:solidFill>
                  <a:srgbClr val="FFFFFF"/>
                </a:solidFill>
                <a:latin typeface="Calibri" pitchFamily="34" charset="0"/>
                <a:cs typeface="Calibri" pitchFamily="34" charset="0"/>
              </a:rPr>
              <a:t>CÓDIGO A</a:t>
            </a:r>
          </a:p>
          <a:p>
            <a:pPr fontAlgn="base">
              <a:spcBef>
                <a:spcPct val="20000"/>
              </a:spcBef>
              <a:spcAft>
                <a:spcPct val="0"/>
              </a:spcAft>
            </a:pPr>
            <a:r>
              <a:rPr lang="es-ES" b="1" dirty="0">
                <a:solidFill>
                  <a:srgbClr val="FFFFFF"/>
                </a:solidFill>
                <a:latin typeface="Calibri" pitchFamily="34" charset="0"/>
                <a:cs typeface="Calibri" pitchFamily="34" charset="0"/>
              </a:rPr>
              <a:t>CAPÍTULO II</a:t>
            </a:r>
          </a:p>
          <a:p>
            <a:pPr fontAlgn="base">
              <a:spcBef>
                <a:spcPct val="20000"/>
              </a:spcBef>
              <a:spcAft>
                <a:spcPct val="0"/>
              </a:spcAft>
            </a:pPr>
            <a:r>
              <a:rPr lang="es-ES" b="1" dirty="0">
                <a:solidFill>
                  <a:srgbClr val="FFFFFF"/>
                </a:solidFill>
                <a:latin typeface="Calibri" pitchFamily="34" charset="0"/>
                <a:cs typeface="Calibri" pitchFamily="34" charset="0"/>
              </a:rPr>
              <a:t>Sección A-II/3</a:t>
            </a:r>
          </a:p>
          <a:p>
            <a:pPr fontAlgn="base">
              <a:spcBef>
                <a:spcPct val="20000"/>
              </a:spcBef>
              <a:spcAft>
                <a:spcPct val="0"/>
              </a:spcAft>
            </a:pPr>
            <a:r>
              <a:rPr lang="es-ES" b="1" dirty="0">
                <a:solidFill>
                  <a:srgbClr val="FFFFFF"/>
                </a:solidFill>
                <a:latin typeface="Calibri" pitchFamily="34" charset="0"/>
                <a:cs typeface="Calibri" pitchFamily="34" charset="0"/>
              </a:rPr>
              <a:t>Párrafos:</a:t>
            </a:r>
          </a:p>
          <a:p>
            <a:pPr fontAlgn="base">
              <a:spcBef>
                <a:spcPct val="20000"/>
              </a:spcBef>
              <a:spcAft>
                <a:spcPct val="0"/>
              </a:spcAft>
            </a:pPr>
            <a:r>
              <a:rPr lang="es-ES" b="1" dirty="0">
                <a:solidFill>
                  <a:srgbClr val="FFFFFF"/>
                </a:solidFill>
                <a:latin typeface="Calibri" pitchFamily="34" charset="0"/>
                <a:cs typeface="Calibri" pitchFamily="34" charset="0"/>
              </a:rPr>
              <a:t>1-5 y 7</a:t>
            </a:r>
          </a:p>
        </p:txBody>
      </p:sp>
      <p:sp>
        <p:nvSpPr>
          <p:cNvPr id="15" name="1 Marcador de contenido">
            <a:extLst>
              <a:ext uri="{FF2B5EF4-FFF2-40B4-BE49-F238E27FC236}">
                <a16:creationId xmlns:a16="http://schemas.microsoft.com/office/drawing/2014/main" id="{4FC5099B-05D8-42AA-A844-A62D3BA7AF3B}"/>
              </a:ext>
            </a:extLst>
          </p:cNvPr>
          <p:cNvSpPr txBox="1">
            <a:spLocks/>
          </p:cNvSpPr>
          <p:nvPr/>
        </p:nvSpPr>
        <p:spPr bwMode="auto">
          <a:xfrm>
            <a:off x="1948965" y="3258744"/>
            <a:ext cx="8496944" cy="2916324"/>
          </a:xfrm>
          <a:prstGeom prst="rect">
            <a:avLst/>
          </a:prstGeom>
          <a:solidFill>
            <a:srgbClr val="00B050"/>
          </a:solid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algn="just">
              <a:buFont typeface="+mj-lt"/>
              <a:buAutoNum type="arabicParenR" startAt="7"/>
            </a:pPr>
            <a:r>
              <a:rPr lang="es-ES" kern="0" dirty="0">
                <a:latin typeface="Calibri" pitchFamily="34" charset="0"/>
                <a:cs typeface="Calibri" pitchFamily="34" charset="0"/>
              </a:rPr>
              <a:t>Garantizar el cumplimiento de las prescripciones sobre prevención de la contaminación. </a:t>
            </a:r>
          </a:p>
          <a:p>
            <a:pPr algn="just">
              <a:buFont typeface="+mj-lt"/>
              <a:buAutoNum type="arabicParenR" startAt="7"/>
            </a:pPr>
            <a:r>
              <a:rPr lang="es-ES" kern="0" dirty="0">
                <a:latin typeface="Calibri" pitchFamily="34" charset="0"/>
                <a:cs typeface="Calibri" pitchFamily="34" charset="0"/>
              </a:rPr>
              <a:t>Mantener la navegabilidad del buque. </a:t>
            </a:r>
          </a:p>
          <a:p>
            <a:pPr algn="just">
              <a:buFont typeface="+mj-lt"/>
              <a:buAutoNum type="arabicParenR" startAt="7"/>
            </a:pPr>
            <a:r>
              <a:rPr lang="es-ES" kern="0" dirty="0">
                <a:latin typeface="Calibri" pitchFamily="34" charset="0"/>
                <a:cs typeface="Calibri" pitchFamily="34" charset="0"/>
              </a:rPr>
              <a:t>Prevención, control y lucha contra incendios a bordo. </a:t>
            </a:r>
          </a:p>
          <a:p>
            <a:pPr algn="just">
              <a:buFont typeface="+mj-lt"/>
              <a:buAutoNum type="arabicParenR" startAt="7"/>
            </a:pPr>
            <a:r>
              <a:rPr lang="es-ES" kern="0" dirty="0">
                <a:latin typeface="Calibri" pitchFamily="34" charset="0"/>
                <a:cs typeface="Calibri" pitchFamily="34" charset="0"/>
              </a:rPr>
              <a:t>Hacer funcionar los dispositivos de salvamento. </a:t>
            </a:r>
          </a:p>
          <a:p>
            <a:pPr algn="just">
              <a:buFont typeface="+mj-lt"/>
              <a:buAutoNum type="arabicParenR" startAt="7"/>
            </a:pPr>
            <a:r>
              <a:rPr lang="es-ES" kern="0" dirty="0">
                <a:latin typeface="Calibri" pitchFamily="34" charset="0"/>
                <a:cs typeface="Calibri" pitchFamily="34" charset="0"/>
              </a:rPr>
              <a:t>Prestar primeros auxilios a bordo. </a:t>
            </a:r>
          </a:p>
          <a:p>
            <a:pPr algn="just">
              <a:buFont typeface="+mj-lt"/>
              <a:buAutoNum type="arabicParenR" startAt="7"/>
            </a:pPr>
            <a:r>
              <a:rPr lang="es-ES" kern="0" dirty="0">
                <a:latin typeface="Calibri" pitchFamily="34" charset="0"/>
                <a:cs typeface="Calibri" pitchFamily="34" charset="0"/>
              </a:rPr>
              <a:t>Vigilar el cumplimiento de las prescripciones legislativas. </a:t>
            </a:r>
          </a:p>
          <a:p>
            <a:pPr algn="just">
              <a:buFont typeface="+mj-lt"/>
              <a:buAutoNum type="arabicParenR" startAt="7"/>
            </a:pPr>
            <a:r>
              <a:rPr lang="es-ES" kern="0" dirty="0">
                <a:latin typeface="Calibri" pitchFamily="34" charset="0"/>
                <a:cs typeface="Calibri" pitchFamily="34" charset="0"/>
              </a:rPr>
              <a:t>Contribuir a la seguridad del personal y del buque. </a:t>
            </a:r>
          </a:p>
        </p:txBody>
      </p:sp>
      <p:sp>
        <p:nvSpPr>
          <p:cNvPr id="16" name="6 Rectángulo">
            <a:extLst>
              <a:ext uri="{FF2B5EF4-FFF2-40B4-BE49-F238E27FC236}">
                <a16:creationId xmlns:a16="http://schemas.microsoft.com/office/drawing/2014/main" id="{E53E11A7-B39E-4A11-8B7A-7D1D9298A3D4}"/>
              </a:ext>
            </a:extLst>
          </p:cNvPr>
          <p:cNvSpPr/>
          <p:nvPr/>
        </p:nvSpPr>
        <p:spPr>
          <a:xfrm>
            <a:off x="1736968" y="2898704"/>
            <a:ext cx="2804285" cy="3693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s-ES" b="1" dirty="0">
                <a:solidFill>
                  <a:srgbClr val="000000"/>
                </a:solidFill>
                <a:latin typeface="Calibri" pitchFamily="34" charset="0"/>
                <a:cs typeface="Calibri" pitchFamily="34" charset="0"/>
              </a:rPr>
              <a:t>Competencias (Columna 1): </a:t>
            </a:r>
          </a:p>
        </p:txBody>
      </p:sp>
      <p:grpSp>
        <p:nvGrpSpPr>
          <p:cNvPr id="10" name="Grupo 9">
            <a:extLst>
              <a:ext uri="{FF2B5EF4-FFF2-40B4-BE49-F238E27FC236}">
                <a16:creationId xmlns:a16="http://schemas.microsoft.com/office/drawing/2014/main" id="{4C425651-E7A7-4D45-A47C-80302850D50A}"/>
              </a:ext>
            </a:extLst>
          </p:cNvPr>
          <p:cNvGrpSpPr/>
          <p:nvPr/>
        </p:nvGrpSpPr>
        <p:grpSpPr>
          <a:xfrm>
            <a:off x="501768" y="293315"/>
            <a:ext cx="3734462" cy="369332"/>
            <a:chOff x="484974" y="357167"/>
            <a:chExt cx="3734462" cy="369332"/>
          </a:xfrm>
        </p:grpSpPr>
        <p:sp>
          <p:nvSpPr>
            <p:cNvPr id="17" name="Rectángulo 16">
              <a:extLst>
                <a:ext uri="{FF2B5EF4-FFF2-40B4-BE49-F238E27FC236}">
                  <a16:creationId xmlns:a16="http://schemas.microsoft.com/office/drawing/2014/main" id="{D7F89764-C804-4AFB-B100-11B8776A1C74}"/>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8" name="Imagen 17">
              <a:extLst>
                <a:ext uri="{FF2B5EF4-FFF2-40B4-BE49-F238E27FC236}">
                  <a16:creationId xmlns:a16="http://schemas.microsoft.com/office/drawing/2014/main" id="{449812E9-E595-4EBB-80EB-EB33845DE4EF}"/>
                </a:ext>
              </a:extLst>
            </p:cNvPr>
            <p:cNvPicPr>
              <a:picLocks noChangeAspect="1"/>
            </p:cNvPicPr>
            <p:nvPr/>
          </p:nvPicPr>
          <p:blipFill>
            <a:blip r:embed="rId4"/>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630379B8-07EF-4643-81CD-A8345CF5E937}"/>
              </a:ext>
            </a:extLst>
          </p:cNvPr>
          <p:cNvSpPr>
            <a:spLocks noGrp="1"/>
          </p:cNvSpPr>
          <p:nvPr>
            <p:ph type="sldNum" sz="quarter" idx="12"/>
          </p:nvPr>
        </p:nvSpPr>
        <p:spPr/>
        <p:txBody>
          <a:bodyPr/>
          <a:lstStyle/>
          <a:p>
            <a:fld id="{E7952FB4-4700-F747-B29E-62F56B1C72CB}" type="slidenum">
              <a:rPr lang="es-ES" smtClean="0"/>
              <a:t>49</a:t>
            </a:fld>
            <a:endParaRPr lang="es-ES"/>
          </a:p>
        </p:txBody>
      </p:sp>
    </p:spTree>
    <p:extLst>
      <p:ext uri="{BB962C8B-B14F-4D97-AF65-F5344CB8AC3E}">
        <p14:creationId xmlns:p14="http://schemas.microsoft.com/office/powerpoint/2010/main" val="2392932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30887"/>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Títulos profesionales de la MM</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pic>
        <p:nvPicPr>
          <p:cNvPr id="8" name="Picture 2">
            <a:extLst>
              <a:ext uri="{FF2B5EF4-FFF2-40B4-BE49-F238E27FC236}">
                <a16:creationId xmlns:a16="http://schemas.microsoft.com/office/drawing/2014/main" id="{4C039913-80E6-469D-85CA-21F6FBFE6AF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47057" y="2142576"/>
            <a:ext cx="2961428" cy="21917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3 Rectángulo">
            <a:extLst>
              <a:ext uri="{FF2B5EF4-FFF2-40B4-BE49-F238E27FC236}">
                <a16:creationId xmlns:a16="http://schemas.microsoft.com/office/drawing/2014/main" id="{E107C668-E9EB-4C0A-A77A-B30D56913298}"/>
              </a:ext>
            </a:extLst>
          </p:cNvPr>
          <p:cNvSpPr/>
          <p:nvPr/>
        </p:nvSpPr>
        <p:spPr>
          <a:xfrm>
            <a:off x="1143359" y="1033185"/>
            <a:ext cx="7016664" cy="523220"/>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s-ES" sz="2800" b="1" dirty="0"/>
              <a:t>SECCIÓN DE PUENTE O CUBIERTA</a:t>
            </a:r>
          </a:p>
        </p:txBody>
      </p:sp>
      <p:sp>
        <p:nvSpPr>
          <p:cNvPr id="10" name="1 Marcador de contenido">
            <a:extLst>
              <a:ext uri="{FF2B5EF4-FFF2-40B4-BE49-F238E27FC236}">
                <a16:creationId xmlns:a16="http://schemas.microsoft.com/office/drawing/2014/main" id="{926EE0FF-19E9-4DA4-8305-08338B050699}"/>
              </a:ext>
            </a:extLst>
          </p:cNvPr>
          <p:cNvSpPr txBox="1">
            <a:spLocks/>
          </p:cNvSpPr>
          <p:nvPr/>
        </p:nvSpPr>
        <p:spPr bwMode="auto">
          <a:xfrm>
            <a:off x="1340024" y="1663441"/>
            <a:ext cx="6984776" cy="2736304"/>
          </a:xfrm>
          <a:prstGeom prst="rect">
            <a:avLst/>
          </a:prstGeom>
          <a:gradFill rotWithShape="1">
            <a:gsLst>
              <a:gs pos="0">
                <a:srgbClr val="006699">
                  <a:shade val="51000"/>
                  <a:satMod val="130000"/>
                </a:srgbClr>
              </a:gs>
              <a:gs pos="80000">
                <a:srgbClr val="006699">
                  <a:shade val="93000"/>
                  <a:satMod val="130000"/>
                </a:srgbClr>
              </a:gs>
              <a:gs pos="100000">
                <a:srgbClr val="006699">
                  <a:shade val="94000"/>
                  <a:satMod val="135000"/>
                </a:srgbClr>
              </a:gs>
            </a:gsLst>
            <a:lin ang="16200000" scaled="0"/>
          </a:gradFill>
          <a:ln w="9525">
            <a:noFill/>
            <a:miter lim="800000"/>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a) Capitán de la marina mercante.</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b) Piloto de primera de la marina mercante.</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c) Piloto de segunda de la marina mercante.</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d) Patrón de altura.</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e) Patrón de litoral.</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 f) Patrón portuario</a:t>
            </a:r>
          </a:p>
        </p:txBody>
      </p:sp>
      <p:grpSp>
        <p:nvGrpSpPr>
          <p:cNvPr id="11" name="Grupo 10">
            <a:extLst>
              <a:ext uri="{FF2B5EF4-FFF2-40B4-BE49-F238E27FC236}">
                <a16:creationId xmlns:a16="http://schemas.microsoft.com/office/drawing/2014/main" id="{67D0DF7B-5D12-43C5-9F59-E419EAC54B39}"/>
              </a:ext>
            </a:extLst>
          </p:cNvPr>
          <p:cNvGrpSpPr/>
          <p:nvPr/>
        </p:nvGrpSpPr>
        <p:grpSpPr>
          <a:xfrm>
            <a:off x="484974" y="357167"/>
            <a:ext cx="3734462" cy="369332"/>
            <a:chOff x="484974" y="357167"/>
            <a:chExt cx="3734462" cy="369332"/>
          </a:xfrm>
        </p:grpSpPr>
        <p:sp>
          <p:nvSpPr>
            <p:cNvPr id="13" name="Rectángulo 12">
              <a:extLst>
                <a:ext uri="{FF2B5EF4-FFF2-40B4-BE49-F238E27FC236}">
                  <a16:creationId xmlns:a16="http://schemas.microsoft.com/office/drawing/2014/main" id="{CC0E5EF6-577D-4A33-8942-2DEC8F0EBC04}"/>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5" name="Imagen 14">
              <a:extLst>
                <a:ext uri="{FF2B5EF4-FFF2-40B4-BE49-F238E27FC236}">
                  <a16:creationId xmlns:a16="http://schemas.microsoft.com/office/drawing/2014/main" id="{DFAE1DC6-6267-4D51-A39B-C7EB33EE99A1}"/>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7A3F5B9C-E859-412E-A6E9-753359496CA8}"/>
              </a:ext>
            </a:extLst>
          </p:cNvPr>
          <p:cNvSpPr>
            <a:spLocks noGrp="1"/>
          </p:cNvSpPr>
          <p:nvPr>
            <p:ph type="sldNum" sz="quarter" idx="12"/>
          </p:nvPr>
        </p:nvSpPr>
        <p:spPr/>
        <p:txBody>
          <a:bodyPr/>
          <a:lstStyle/>
          <a:p>
            <a:fld id="{E7952FB4-4700-F747-B29E-62F56B1C72CB}" type="slidenum">
              <a:rPr lang="es-ES" smtClean="0"/>
              <a:t>5</a:t>
            </a:fld>
            <a:endParaRPr lang="es-ES"/>
          </a:p>
        </p:txBody>
      </p:sp>
    </p:spTree>
    <p:extLst>
      <p:ext uri="{BB962C8B-B14F-4D97-AF65-F5344CB8AC3E}">
        <p14:creationId xmlns:p14="http://schemas.microsoft.com/office/powerpoint/2010/main" val="3471446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5 Rectángulo">
            <a:extLst>
              <a:ext uri="{FF2B5EF4-FFF2-40B4-BE49-F238E27FC236}">
                <a16:creationId xmlns:a16="http://schemas.microsoft.com/office/drawing/2014/main" id="{84CDEC83-63C9-42E4-9ABA-A941057F32C0}"/>
              </a:ext>
            </a:extLst>
          </p:cNvPr>
          <p:cNvSpPr/>
          <p:nvPr/>
        </p:nvSpPr>
        <p:spPr>
          <a:xfrm>
            <a:off x="4499993" y="1268760"/>
            <a:ext cx="6477212" cy="1477328"/>
          </a:xfrm>
          <a:prstGeom prst="rect">
            <a:avLst/>
          </a:prstGeom>
          <a:solidFill>
            <a:srgbClr val="CCFFCC"/>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b="1" dirty="0">
                <a:solidFill>
                  <a:srgbClr val="000000"/>
                </a:solidFill>
                <a:latin typeface="Calibri" pitchFamily="34" charset="0"/>
                <a:cs typeface="Calibri" pitchFamily="34" charset="0"/>
              </a:rPr>
              <a:t>Cuadro A-II/3 </a:t>
            </a:r>
          </a:p>
          <a:p>
            <a:pPr algn="just"/>
            <a:r>
              <a:rPr lang="es-ES" b="1" dirty="0">
                <a:solidFill>
                  <a:srgbClr val="000000"/>
                </a:solidFill>
                <a:latin typeface="Calibri" pitchFamily="34" charset="0"/>
                <a:cs typeface="Calibri" pitchFamily="34" charset="0"/>
              </a:rPr>
              <a:t>Especificación de las normas mínimas de competencia aplicables a los oficiales encargados de la guardia de navegación y los capitanes de buques de arqueo bruto inferior a 500 dedicados a viajes próximos a la costa.</a:t>
            </a:r>
          </a:p>
        </p:txBody>
      </p:sp>
      <p:sp>
        <p:nvSpPr>
          <p:cNvPr id="8" name="8 Pentágono">
            <a:extLst>
              <a:ext uri="{FF2B5EF4-FFF2-40B4-BE49-F238E27FC236}">
                <a16:creationId xmlns:a16="http://schemas.microsoft.com/office/drawing/2014/main" id="{CAFFB1F0-CCF7-434F-8BC4-6FA3C62CA989}"/>
              </a:ext>
            </a:extLst>
          </p:cNvPr>
          <p:cNvSpPr/>
          <p:nvPr/>
        </p:nvSpPr>
        <p:spPr bwMode="auto">
          <a:xfrm>
            <a:off x="2264237" y="1052736"/>
            <a:ext cx="2235756" cy="1892098"/>
          </a:xfrm>
          <a:prstGeom prst="homePlat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b="1" dirty="0">
                <a:solidFill>
                  <a:srgbClr val="FFFFFF"/>
                </a:solidFill>
                <a:latin typeface="Calibri" pitchFamily="34" charset="0"/>
                <a:cs typeface="Calibri" pitchFamily="34" charset="0"/>
              </a:rPr>
              <a:t>CÓDIGO A</a:t>
            </a:r>
          </a:p>
          <a:p>
            <a:pPr fontAlgn="base">
              <a:spcBef>
                <a:spcPct val="20000"/>
              </a:spcBef>
              <a:spcAft>
                <a:spcPct val="0"/>
              </a:spcAft>
            </a:pPr>
            <a:r>
              <a:rPr lang="es-ES" b="1" dirty="0">
                <a:solidFill>
                  <a:srgbClr val="FFFFFF"/>
                </a:solidFill>
                <a:latin typeface="Calibri" pitchFamily="34" charset="0"/>
                <a:cs typeface="Calibri" pitchFamily="34" charset="0"/>
              </a:rPr>
              <a:t>CAPÍTULO II</a:t>
            </a:r>
          </a:p>
          <a:p>
            <a:pPr fontAlgn="base">
              <a:spcBef>
                <a:spcPct val="20000"/>
              </a:spcBef>
              <a:spcAft>
                <a:spcPct val="0"/>
              </a:spcAft>
            </a:pPr>
            <a:r>
              <a:rPr lang="es-ES" b="1" dirty="0">
                <a:solidFill>
                  <a:srgbClr val="FFFFFF"/>
                </a:solidFill>
                <a:latin typeface="Calibri" pitchFamily="34" charset="0"/>
                <a:cs typeface="Calibri" pitchFamily="34" charset="0"/>
              </a:rPr>
              <a:t>Sección A-II/3</a:t>
            </a:r>
          </a:p>
        </p:txBody>
      </p:sp>
      <p:pic>
        <p:nvPicPr>
          <p:cNvPr id="9" name="Picture 2" descr="BARCO DE PASAJE Y TURISMO PREPARADO PARA NAVEGAR EN RIOS Y MAR PARA 102 PAX  - Solo barcos">
            <a:hlinkClick r:id="rId4"/>
            <a:extLst>
              <a:ext uri="{FF2B5EF4-FFF2-40B4-BE49-F238E27FC236}">
                <a16:creationId xmlns:a16="http://schemas.microsoft.com/office/drawing/2014/main" id="{772F17CF-E237-4491-A8BA-A737BF8B321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21219" y="3022338"/>
            <a:ext cx="3975466" cy="2205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4 Flecha izquierda">
            <a:extLst>
              <a:ext uri="{FF2B5EF4-FFF2-40B4-BE49-F238E27FC236}">
                <a16:creationId xmlns:a16="http://schemas.microsoft.com/office/drawing/2014/main" id="{712EDBD9-658A-4BFD-BF18-644BBD51A716}"/>
              </a:ext>
            </a:extLst>
          </p:cNvPr>
          <p:cNvSpPr/>
          <p:nvPr/>
        </p:nvSpPr>
        <p:spPr bwMode="auto">
          <a:xfrm>
            <a:off x="6296685" y="2996952"/>
            <a:ext cx="4824536" cy="2448272"/>
          </a:xfrm>
          <a:prstGeom prst="lef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3600" tIns="46800" rIns="93600" bIns="46800" numCol="1" rtlCol="0" anchor="ctr" anchorCtr="0" compatLnSpc="1">
            <a:prstTxWarp prst="textNoShape">
              <a:avLst/>
            </a:prstTxWarp>
          </a:bodyPr>
          <a:lstStyle/>
          <a:p>
            <a:pPr algn="just" fontAlgn="base">
              <a:spcBef>
                <a:spcPct val="20000"/>
              </a:spcBef>
              <a:spcAft>
                <a:spcPct val="0"/>
              </a:spcAft>
            </a:pPr>
            <a:r>
              <a:rPr lang="es-ES" sz="1100" b="1" dirty="0">
                <a:solidFill>
                  <a:schemeClr val="tx1"/>
                </a:solidFill>
                <a:latin typeface="Verdana" pitchFamily="34" charset="0"/>
              </a:rPr>
              <a:t>Embarcación de eslora superior a 12 metros, totalmente equipada para realizar las prácticas y evaluación de la competencia e inscrita en cualquiera de las Listas: 2ª, 6ª, 7ª u 8ª; con una póliza de seguro de responsabilidad civil suscrita, de al menos 325.000 €.</a:t>
            </a:r>
          </a:p>
        </p:txBody>
      </p:sp>
      <p:sp>
        <p:nvSpPr>
          <p:cNvPr id="11" name="9 Llamada rectangular redondeada">
            <a:extLst>
              <a:ext uri="{FF2B5EF4-FFF2-40B4-BE49-F238E27FC236}">
                <a16:creationId xmlns:a16="http://schemas.microsoft.com/office/drawing/2014/main" id="{CE00F750-A3BE-4FCF-BC40-A5966096C19B}"/>
              </a:ext>
            </a:extLst>
          </p:cNvPr>
          <p:cNvSpPr/>
          <p:nvPr/>
        </p:nvSpPr>
        <p:spPr bwMode="auto">
          <a:xfrm>
            <a:off x="4136446" y="5589240"/>
            <a:ext cx="2520280" cy="504056"/>
          </a:xfrm>
          <a:prstGeom prst="wedgeRoundRectCallout">
            <a:avLst>
              <a:gd name="adj1" fmla="val -43260"/>
              <a:gd name="adj2" fmla="val -122914"/>
              <a:gd name="adj3" fmla="val 16667"/>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3600" tIns="46800" rIns="93600" bIns="46800" numCol="1" rtlCol="0" anchor="t" anchorCtr="0" compatLnSpc="1">
            <a:prstTxWarp prst="textNoShape">
              <a:avLst/>
            </a:prstTxWarp>
          </a:bodyPr>
          <a:lstStyle/>
          <a:p>
            <a:pPr fontAlgn="base">
              <a:spcBef>
                <a:spcPct val="20000"/>
              </a:spcBef>
              <a:spcAft>
                <a:spcPct val="0"/>
              </a:spcAft>
            </a:pPr>
            <a:r>
              <a:rPr lang="es-ES" sz="1200" b="1" dirty="0">
                <a:solidFill>
                  <a:schemeClr val="tx1"/>
                </a:solidFill>
                <a:latin typeface="Calibri" panose="020F0502020204030204" pitchFamily="34" charset="0"/>
                <a:cs typeface="Calibri" panose="020F0502020204030204" pitchFamily="34" charset="0"/>
              </a:rPr>
              <a:t>Vídeo-Plotter, Receptor GPS, Radar, Corredera y Ecosonda.</a:t>
            </a:r>
            <a:endParaRPr kumimoji="0" lang="es-E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pSp>
        <p:nvGrpSpPr>
          <p:cNvPr id="13" name="Grupo 12">
            <a:extLst>
              <a:ext uri="{FF2B5EF4-FFF2-40B4-BE49-F238E27FC236}">
                <a16:creationId xmlns:a16="http://schemas.microsoft.com/office/drawing/2014/main" id="{438EDB02-5A78-4DDF-88F9-D7D359D5CBC2}"/>
              </a:ext>
            </a:extLst>
          </p:cNvPr>
          <p:cNvGrpSpPr/>
          <p:nvPr/>
        </p:nvGrpSpPr>
        <p:grpSpPr>
          <a:xfrm>
            <a:off x="501768" y="293315"/>
            <a:ext cx="3734462" cy="369332"/>
            <a:chOff x="484974" y="357167"/>
            <a:chExt cx="3734462" cy="369332"/>
          </a:xfrm>
        </p:grpSpPr>
        <p:sp>
          <p:nvSpPr>
            <p:cNvPr id="15" name="Rectángulo 14">
              <a:extLst>
                <a:ext uri="{FF2B5EF4-FFF2-40B4-BE49-F238E27FC236}">
                  <a16:creationId xmlns:a16="http://schemas.microsoft.com/office/drawing/2014/main" id="{97E2959A-E22C-4FCB-AB1E-F9EF2F93015F}"/>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6" name="Imagen 15">
              <a:extLst>
                <a:ext uri="{FF2B5EF4-FFF2-40B4-BE49-F238E27FC236}">
                  <a16:creationId xmlns:a16="http://schemas.microsoft.com/office/drawing/2014/main" id="{2CA795AE-8091-4896-B285-204D6F134A00}"/>
                </a:ext>
              </a:extLst>
            </p:cNvPr>
            <p:cNvPicPr>
              <a:picLocks noChangeAspect="1"/>
            </p:cNvPicPr>
            <p:nvPr/>
          </p:nvPicPr>
          <p:blipFill>
            <a:blip r:embed="rId6"/>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9669247D-D02C-414E-B7E2-A48533927E6A}"/>
              </a:ext>
            </a:extLst>
          </p:cNvPr>
          <p:cNvSpPr>
            <a:spLocks noGrp="1"/>
          </p:cNvSpPr>
          <p:nvPr>
            <p:ph type="sldNum" sz="quarter" idx="12"/>
          </p:nvPr>
        </p:nvSpPr>
        <p:spPr/>
        <p:txBody>
          <a:bodyPr/>
          <a:lstStyle/>
          <a:p>
            <a:fld id="{E7952FB4-4700-F747-B29E-62F56B1C72CB}" type="slidenum">
              <a:rPr lang="es-ES" smtClean="0"/>
              <a:t>50</a:t>
            </a:fld>
            <a:endParaRPr lang="es-ES"/>
          </a:p>
        </p:txBody>
      </p:sp>
    </p:spTree>
    <p:extLst>
      <p:ext uri="{BB962C8B-B14F-4D97-AF65-F5344CB8AC3E}">
        <p14:creationId xmlns:p14="http://schemas.microsoft.com/office/powerpoint/2010/main" val="4097353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pic>
        <p:nvPicPr>
          <p:cNvPr id="13" name="Picture 3">
            <a:extLst>
              <a:ext uri="{FF2B5EF4-FFF2-40B4-BE49-F238E27FC236}">
                <a16:creationId xmlns:a16="http://schemas.microsoft.com/office/drawing/2014/main" id="{68958FB4-1E74-4088-97CC-066CB5AEA46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99089" y="2177635"/>
            <a:ext cx="1944216"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5 Rectángulo">
            <a:extLst>
              <a:ext uri="{FF2B5EF4-FFF2-40B4-BE49-F238E27FC236}">
                <a16:creationId xmlns:a16="http://schemas.microsoft.com/office/drawing/2014/main" id="{9847392F-BCF0-4997-B541-38DD8BCB7F2B}"/>
              </a:ext>
            </a:extLst>
          </p:cNvPr>
          <p:cNvSpPr/>
          <p:nvPr/>
        </p:nvSpPr>
        <p:spPr>
          <a:xfrm>
            <a:off x="3975272" y="1241316"/>
            <a:ext cx="6477212" cy="923330"/>
          </a:xfrm>
          <a:prstGeom prst="rect">
            <a:avLst/>
          </a:prstGeom>
          <a:solidFill>
            <a:srgbClr val="CCFFCC"/>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b="1" dirty="0">
                <a:solidFill>
                  <a:srgbClr val="000000"/>
                </a:solidFill>
                <a:latin typeface="Calibri" pitchFamily="34" charset="0"/>
                <a:cs typeface="Calibri" pitchFamily="34" charset="0"/>
              </a:rPr>
              <a:t>Cuadro A-II/4 </a:t>
            </a:r>
          </a:p>
          <a:p>
            <a:pPr algn="just"/>
            <a:r>
              <a:rPr lang="es-ES" b="1" dirty="0">
                <a:solidFill>
                  <a:srgbClr val="000000"/>
                </a:solidFill>
                <a:latin typeface="Calibri" pitchFamily="34" charset="0"/>
                <a:cs typeface="Calibri" pitchFamily="34" charset="0"/>
              </a:rPr>
              <a:t>Especificación de las normas mínimas de competencia aplicables a los marineros que formen parte de la guardia de navegación.</a:t>
            </a:r>
          </a:p>
        </p:txBody>
      </p:sp>
      <p:sp>
        <p:nvSpPr>
          <p:cNvPr id="16" name="8 Pentágono">
            <a:extLst>
              <a:ext uri="{FF2B5EF4-FFF2-40B4-BE49-F238E27FC236}">
                <a16:creationId xmlns:a16="http://schemas.microsoft.com/office/drawing/2014/main" id="{82D8F2B1-8B65-44E5-A7A4-17C1F1715784}"/>
              </a:ext>
            </a:extLst>
          </p:cNvPr>
          <p:cNvSpPr/>
          <p:nvPr/>
        </p:nvSpPr>
        <p:spPr bwMode="auto">
          <a:xfrm>
            <a:off x="1739516" y="758466"/>
            <a:ext cx="2235756" cy="1892098"/>
          </a:xfrm>
          <a:prstGeom prst="homePlat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b="1" dirty="0">
                <a:solidFill>
                  <a:srgbClr val="FFFFFF"/>
                </a:solidFill>
                <a:latin typeface="Calibri" pitchFamily="34" charset="0"/>
                <a:cs typeface="Calibri" pitchFamily="34" charset="0"/>
              </a:rPr>
              <a:t>CÓDIGO A</a:t>
            </a:r>
          </a:p>
          <a:p>
            <a:pPr fontAlgn="base">
              <a:spcBef>
                <a:spcPct val="20000"/>
              </a:spcBef>
              <a:spcAft>
                <a:spcPct val="0"/>
              </a:spcAft>
            </a:pPr>
            <a:r>
              <a:rPr lang="es-ES" b="1" dirty="0">
                <a:solidFill>
                  <a:srgbClr val="FFFFFF"/>
                </a:solidFill>
                <a:latin typeface="Calibri" pitchFamily="34" charset="0"/>
                <a:cs typeface="Calibri" pitchFamily="34" charset="0"/>
              </a:rPr>
              <a:t>CAPÍTULO II</a:t>
            </a:r>
          </a:p>
          <a:p>
            <a:pPr fontAlgn="base">
              <a:spcBef>
                <a:spcPct val="20000"/>
              </a:spcBef>
              <a:spcAft>
                <a:spcPct val="0"/>
              </a:spcAft>
            </a:pPr>
            <a:r>
              <a:rPr lang="es-ES" b="1" dirty="0">
                <a:solidFill>
                  <a:srgbClr val="FFFFFF"/>
                </a:solidFill>
                <a:latin typeface="Calibri" pitchFamily="34" charset="0"/>
                <a:cs typeface="Calibri" pitchFamily="34" charset="0"/>
              </a:rPr>
              <a:t>Sección A-II/4</a:t>
            </a:r>
          </a:p>
        </p:txBody>
      </p:sp>
      <p:sp>
        <p:nvSpPr>
          <p:cNvPr id="17" name="1 Marcador de contenido">
            <a:extLst>
              <a:ext uri="{FF2B5EF4-FFF2-40B4-BE49-F238E27FC236}">
                <a16:creationId xmlns:a16="http://schemas.microsoft.com/office/drawing/2014/main" id="{65111FB9-9576-4280-ACD6-EAFB6FF4891F}"/>
              </a:ext>
            </a:extLst>
          </p:cNvPr>
          <p:cNvSpPr txBox="1">
            <a:spLocks/>
          </p:cNvSpPr>
          <p:nvPr/>
        </p:nvSpPr>
        <p:spPr bwMode="auto">
          <a:xfrm>
            <a:off x="1955540" y="4214850"/>
            <a:ext cx="8496944" cy="1512168"/>
          </a:xfrm>
          <a:prstGeom prst="rect">
            <a:avLst/>
          </a:prstGeom>
          <a:solidFill>
            <a:srgbClr val="006600"/>
          </a:solid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algn="just">
              <a:buFont typeface="+mj-lt"/>
              <a:buAutoNum type="arabicParenR"/>
            </a:pPr>
            <a:r>
              <a:rPr lang="es-ES" kern="0" dirty="0">
                <a:latin typeface="Calibri" pitchFamily="34" charset="0"/>
                <a:cs typeface="Calibri" pitchFamily="34" charset="0"/>
              </a:rPr>
              <a:t>Gobernar el buque y también cumplir las órdenes dadas al timonel en inglés.</a:t>
            </a:r>
          </a:p>
          <a:p>
            <a:pPr algn="just">
              <a:buFont typeface="+mj-lt"/>
              <a:buAutoNum type="arabicParenR"/>
            </a:pPr>
            <a:r>
              <a:rPr lang="es-ES" kern="0" dirty="0">
                <a:latin typeface="Calibri" pitchFamily="34" charset="0"/>
                <a:cs typeface="Calibri" pitchFamily="34" charset="0"/>
              </a:rPr>
              <a:t>Mantener un servicio de vigía adecuado utilizando la vista y el oído. </a:t>
            </a:r>
          </a:p>
          <a:p>
            <a:pPr algn="just">
              <a:buFont typeface="+mj-lt"/>
              <a:buAutoNum type="arabicParenR"/>
            </a:pPr>
            <a:r>
              <a:rPr lang="es-ES" kern="0" dirty="0">
                <a:latin typeface="Calibri" pitchFamily="34" charset="0"/>
                <a:cs typeface="Calibri" pitchFamily="34" charset="0"/>
              </a:rPr>
              <a:t>Contribuir a la vigilancia y el control de una guardia segura. </a:t>
            </a:r>
          </a:p>
          <a:p>
            <a:pPr algn="just">
              <a:buFont typeface="+mj-lt"/>
              <a:buAutoNum type="arabicParenR"/>
            </a:pPr>
            <a:r>
              <a:rPr lang="es-ES" kern="0" dirty="0">
                <a:latin typeface="Calibri" pitchFamily="34" charset="0"/>
                <a:cs typeface="Calibri" pitchFamily="34" charset="0"/>
              </a:rPr>
              <a:t>Utilizar el equipo de emergencia y aplicar procedimientos de emergencia. </a:t>
            </a:r>
          </a:p>
          <a:p>
            <a:pPr algn="just">
              <a:buFont typeface="+mj-lt"/>
              <a:buAutoNum type="arabicParenR"/>
            </a:pPr>
            <a:endParaRPr lang="es-ES" kern="0" dirty="0">
              <a:latin typeface="Calibri" pitchFamily="34" charset="0"/>
              <a:cs typeface="Calibri" pitchFamily="34" charset="0"/>
            </a:endParaRPr>
          </a:p>
        </p:txBody>
      </p:sp>
      <p:sp>
        <p:nvSpPr>
          <p:cNvPr id="18" name="6 Rectángulo">
            <a:extLst>
              <a:ext uri="{FF2B5EF4-FFF2-40B4-BE49-F238E27FC236}">
                <a16:creationId xmlns:a16="http://schemas.microsoft.com/office/drawing/2014/main" id="{CC16E497-217A-4D15-AA36-D6A340DA1BB9}"/>
              </a:ext>
            </a:extLst>
          </p:cNvPr>
          <p:cNvSpPr/>
          <p:nvPr/>
        </p:nvSpPr>
        <p:spPr>
          <a:xfrm>
            <a:off x="1932348" y="3845518"/>
            <a:ext cx="2804285" cy="3693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s-ES" b="1" dirty="0">
                <a:solidFill>
                  <a:srgbClr val="000000"/>
                </a:solidFill>
                <a:latin typeface="Calibri" pitchFamily="34" charset="0"/>
                <a:cs typeface="Calibri" pitchFamily="34" charset="0"/>
              </a:rPr>
              <a:t>Competencias (Columna 1): </a:t>
            </a:r>
          </a:p>
        </p:txBody>
      </p:sp>
      <p:grpSp>
        <p:nvGrpSpPr>
          <p:cNvPr id="11" name="Grupo 10">
            <a:extLst>
              <a:ext uri="{FF2B5EF4-FFF2-40B4-BE49-F238E27FC236}">
                <a16:creationId xmlns:a16="http://schemas.microsoft.com/office/drawing/2014/main" id="{5DAEA800-AFC5-4E82-B644-73DE3CA633C4}"/>
              </a:ext>
            </a:extLst>
          </p:cNvPr>
          <p:cNvGrpSpPr/>
          <p:nvPr/>
        </p:nvGrpSpPr>
        <p:grpSpPr>
          <a:xfrm>
            <a:off x="501768" y="293315"/>
            <a:ext cx="3734462" cy="369332"/>
            <a:chOff x="484974" y="357167"/>
            <a:chExt cx="3734462" cy="369332"/>
          </a:xfrm>
        </p:grpSpPr>
        <p:sp>
          <p:nvSpPr>
            <p:cNvPr id="19" name="Rectángulo 18">
              <a:extLst>
                <a:ext uri="{FF2B5EF4-FFF2-40B4-BE49-F238E27FC236}">
                  <a16:creationId xmlns:a16="http://schemas.microsoft.com/office/drawing/2014/main" id="{AB5D2BC2-2140-4B45-AF49-57FD63F74EC3}"/>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0" name="Imagen 19">
              <a:extLst>
                <a:ext uri="{FF2B5EF4-FFF2-40B4-BE49-F238E27FC236}">
                  <a16:creationId xmlns:a16="http://schemas.microsoft.com/office/drawing/2014/main" id="{4A0359C4-C33F-4BDC-A5F4-3A3035D233A8}"/>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052E7F54-4E70-4E3C-8D77-4893FAC43646}"/>
              </a:ext>
            </a:extLst>
          </p:cNvPr>
          <p:cNvSpPr>
            <a:spLocks noGrp="1"/>
          </p:cNvSpPr>
          <p:nvPr>
            <p:ph type="sldNum" sz="quarter" idx="12"/>
          </p:nvPr>
        </p:nvSpPr>
        <p:spPr/>
        <p:txBody>
          <a:bodyPr/>
          <a:lstStyle/>
          <a:p>
            <a:fld id="{E7952FB4-4700-F747-B29E-62F56B1C72CB}" type="slidenum">
              <a:rPr lang="es-ES" smtClean="0"/>
              <a:t>51</a:t>
            </a:fld>
            <a:endParaRPr lang="es-ES"/>
          </a:p>
        </p:txBody>
      </p:sp>
    </p:spTree>
    <p:extLst>
      <p:ext uri="{BB962C8B-B14F-4D97-AF65-F5344CB8AC3E}">
        <p14:creationId xmlns:p14="http://schemas.microsoft.com/office/powerpoint/2010/main" val="3253334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pic>
        <p:nvPicPr>
          <p:cNvPr id="13" name="Picture 4">
            <a:extLst>
              <a:ext uri="{FF2B5EF4-FFF2-40B4-BE49-F238E27FC236}">
                <a16:creationId xmlns:a16="http://schemas.microsoft.com/office/drawing/2014/main" id="{4D3431E1-27B8-4029-B22B-E193D0D3EF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25977" y="831708"/>
            <a:ext cx="8204027" cy="5087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5 Rectángulo">
            <a:extLst>
              <a:ext uri="{FF2B5EF4-FFF2-40B4-BE49-F238E27FC236}">
                <a16:creationId xmlns:a16="http://schemas.microsoft.com/office/drawing/2014/main" id="{20471228-4ECA-4E97-B55E-231821606B65}"/>
              </a:ext>
            </a:extLst>
          </p:cNvPr>
          <p:cNvSpPr/>
          <p:nvPr/>
        </p:nvSpPr>
        <p:spPr>
          <a:xfrm>
            <a:off x="3781012" y="1177415"/>
            <a:ext cx="6263596" cy="1200329"/>
          </a:xfrm>
          <a:prstGeom prst="rect">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b="1" dirty="0">
                <a:solidFill>
                  <a:srgbClr val="000000"/>
                </a:solidFill>
                <a:latin typeface="Calibri" pitchFamily="34" charset="0"/>
                <a:cs typeface="Calibri" pitchFamily="34" charset="0"/>
              </a:rPr>
              <a:t>Cuadro A-III/4 </a:t>
            </a:r>
          </a:p>
          <a:p>
            <a:pPr algn="just"/>
            <a:r>
              <a:rPr lang="es-ES" b="1" dirty="0">
                <a:solidFill>
                  <a:srgbClr val="000000"/>
                </a:solidFill>
                <a:latin typeface="Calibri" pitchFamily="34" charset="0"/>
                <a:cs typeface="Calibri" pitchFamily="34" charset="0"/>
              </a:rPr>
              <a:t>Especificación de las normas mínimas de competencia aplicables a los marineros que formen parte de la guardia en la cámara de máquinas.</a:t>
            </a:r>
          </a:p>
        </p:txBody>
      </p:sp>
      <p:sp>
        <p:nvSpPr>
          <p:cNvPr id="16" name="8 Pentágono">
            <a:extLst>
              <a:ext uri="{FF2B5EF4-FFF2-40B4-BE49-F238E27FC236}">
                <a16:creationId xmlns:a16="http://schemas.microsoft.com/office/drawing/2014/main" id="{4155E9FE-E126-427E-B411-115E8647EB21}"/>
              </a:ext>
            </a:extLst>
          </p:cNvPr>
          <p:cNvSpPr/>
          <p:nvPr/>
        </p:nvSpPr>
        <p:spPr bwMode="auto">
          <a:xfrm>
            <a:off x="1545256" y="831708"/>
            <a:ext cx="2162022" cy="1651504"/>
          </a:xfrm>
          <a:prstGeom prst="homePlate">
            <a:avLst/>
          </a:prstGeom>
          <a:solidFill>
            <a:schemeClr val="accent6"/>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b="1" dirty="0">
                <a:solidFill>
                  <a:srgbClr val="FFFFFF"/>
                </a:solidFill>
                <a:latin typeface="Calibri" pitchFamily="34" charset="0"/>
                <a:cs typeface="Calibri" pitchFamily="34" charset="0"/>
              </a:rPr>
              <a:t>CÓDIGO A</a:t>
            </a:r>
          </a:p>
          <a:p>
            <a:pPr fontAlgn="base">
              <a:spcBef>
                <a:spcPct val="20000"/>
              </a:spcBef>
              <a:spcAft>
                <a:spcPct val="0"/>
              </a:spcAft>
            </a:pPr>
            <a:r>
              <a:rPr lang="es-ES" b="1" dirty="0">
                <a:solidFill>
                  <a:srgbClr val="FFFFFF"/>
                </a:solidFill>
                <a:latin typeface="Calibri" pitchFamily="34" charset="0"/>
                <a:cs typeface="Calibri" pitchFamily="34" charset="0"/>
              </a:rPr>
              <a:t>CAPÍTULO III</a:t>
            </a:r>
          </a:p>
          <a:p>
            <a:pPr fontAlgn="base">
              <a:spcBef>
                <a:spcPct val="20000"/>
              </a:spcBef>
              <a:spcAft>
                <a:spcPct val="0"/>
              </a:spcAft>
            </a:pPr>
            <a:r>
              <a:rPr lang="es-ES" b="1" dirty="0">
                <a:solidFill>
                  <a:srgbClr val="FFFFFF"/>
                </a:solidFill>
                <a:latin typeface="Calibri" pitchFamily="34" charset="0"/>
                <a:cs typeface="Calibri" pitchFamily="34" charset="0"/>
              </a:rPr>
              <a:t>Sección A-III/4</a:t>
            </a:r>
          </a:p>
        </p:txBody>
      </p:sp>
      <p:sp>
        <p:nvSpPr>
          <p:cNvPr id="17" name="1 Marcador de contenido">
            <a:extLst>
              <a:ext uri="{FF2B5EF4-FFF2-40B4-BE49-F238E27FC236}">
                <a16:creationId xmlns:a16="http://schemas.microsoft.com/office/drawing/2014/main" id="{B4BE1AEB-11D2-4A4F-8FEF-65DD138AB24A}"/>
              </a:ext>
            </a:extLst>
          </p:cNvPr>
          <p:cNvSpPr txBox="1">
            <a:spLocks/>
          </p:cNvSpPr>
          <p:nvPr/>
        </p:nvSpPr>
        <p:spPr bwMode="auto">
          <a:xfrm>
            <a:off x="1760123" y="3663073"/>
            <a:ext cx="8216718" cy="2325511"/>
          </a:xfrm>
          <a:prstGeom prst="rect">
            <a:avLst/>
          </a:prstGeom>
          <a:solidFill>
            <a:schemeClr val="accent6"/>
          </a:solid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algn="just">
              <a:buClrTx/>
              <a:buFont typeface="+mj-lt"/>
              <a:buAutoNum type="arabicParenR"/>
            </a:pPr>
            <a:r>
              <a:rPr lang="es-ES" kern="0" dirty="0">
                <a:latin typeface="Calibri" pitchFamily="34" charset="0"/>
                <a:cs typeface="Calibri" pitchFamily="34" charset="0"/>
              </a:rPr>
              <a:t>Llevar a cabo una guardia normal adecuada a los cometidos de un marinero que forme parte de la guardia en la cámara de máquinas. </a:t>
            </a:r>
          </a:p>
          <a:p>
            <a:pPr marL="360000" lvl="1" indent="0" algn="just">
              <a:buNone/>
            </a:pPr>
            <a:r>
              <a:rPr lang="es-ES" b="1" kern="0" dirty="0">
                <a:latin typeface="Calibri" pitchFamily="34" charset="0"/>
                <a:cs typeface="Calibri" pitchFamily="34" charset="0"/>
              </a:rPr>
              <a:t>Entender las órdenes y hacerse entender en todo lo relacionado con los cometidos de la guardia. </a:t>
            </a:r>
          </a:p>
          <a:p>
            <a:pPr algn="just">
              <a:buClrTx/>
              <a:buFont typeface="+mj-lt"/>
              <a:buAutoNum type="arabicParenR"/>
            </a:pPr>
            <a:r>
              <a:rPr lang="es-ES" kern="0" dirty="0">
                <a:latin typeface="Calibri" pitchFamily="34" charset="0"/>
                <a:cs typeface="Calibri" pitchFamily="34" charset="0"/>
              </a:rPr>
              <a:t>Para realizar la guardia de calderas: mantener las presiones de vapor y los niveles de agua correctos. </a:t>
            </a:r>
          </a:p>
          <a:p>
            <a:pPr algn="just">
              <a:buClrTx/>
              <a:buFont typeface="+mj-lt"/>
              <a:buAutoNum type="arabicParenR"/>
            </a:pPr>
            <a:r>
              <a:rPr lang="es-ES" kern="0" dirty="0">
                <a:latin typeface="Calibri" pitchFamily="34" charset="0"/>
                <a:cs typeface="Calibri" pitchFamily="34" charset="0"/>
              </a:rPr>
              <a:t>Hacer funcionar el equipo de emergencia y aplicar los procedimientos de emergencia. </a:t>
            </a:r>
          </a:p>
          <a:p>
            <a:pPr algn="just">
              <a:buFont typeface="+mj-lt"/>
              <a:buAutoNum type="arabicParenR"/>
            </a:pPr>
            <a:endParaRPr lang="es-ES" kern="0" dirty="0">
              <a:latin typeface="Calibri" pitchFamily="34" charset="0"/>
              <a:cs typeface="Calibri" pitchFamily="34" charset="0"/>
            </a:endParaRPr>
          </a:p>
        </p:txBody>
      </p:sp>
      <p:sp>
        <p:nvSpPr>
          <p:cNvPr id="18" name="6 Rectángulo">
            <a:extLst>
              <a:ext uri="{FF2B5EF4-FFF2-40B4-BE49-F238E27FC236}">
                <a16:creationId xmlns:a16="http://schemas.microsoft.com/office/drawing/2014/main" id="{5DAD9725-121D-4757-A156-359DE64A2D23}"/>
              </a:ext>
            </a:extLst>
          </p:cNvPr>
          <p:cNvSpPr/>
          <p:nvPr/>
        </p:nvSpPr>
        <p:spPr>
          <a:xfrm>
            <a:off x="1545256" y="3207972"/>
            <a:ext cx="2711801" cy="646331"/>
          </a:xfrm>
          <a:prstGeom prst="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s-ES" b="1" dirty="0">
                <a:solidFill>
                  <a:srgbClr val="000000"/>
                </a:solidFill>
                <a:latin typeface="Calibri" pitchFamily="34" charset="0"/>
                <a:cs typeface="Calibri" pitchFamily="34" charset="0"/>
              </a:rPr>
              <a:t>Competencias (Columna 1): </a:t>
            </a:r>
          </a:p>
        </p:txBody>
      </p:sp>
      <p:grpSp>
        <p:nvGrpSpPr>
          <p:cNvPr id="11" name="Grupo 10">
            <a:extLst>
              <a:ext uri="{FF2B5EF4-FFF2-40B4-BE49-F238E27FC236}">
                <a16:creationId xmlns:a16="http://schemas.microsoft.com/office/drawing/2014/main" id="{6F38AC37-0A6D-4716-8E94-22224C161A02}"/>
              </a:ext>
            </a:extLst>
          </p:cNvPr>
          <p:cNvGrpSpPr/>
          <p:nvPr/>
        </p:nvGrpSpPr>
        <p:grpSpPr>
          <a:xfrm>
            <a:off x="501768" y="293315"/>
            <a:ext cx="3734462" cy="369332"/>
            <a:chOff x="484974" y="357167"/>
            <a:chExt cx="3734462" cy="369332"/>
          </a:xfrm>
        </p:grpSpPr>
        <p:sp>
          <p:nvSpPr>
            <p:cNvPr id="19" name="Rectángulo 18">
              <a:extLst>
                <a:ext uri="{FF2B5EF4-FFF2-40B4-BE49-F238E27FC236}">
                  <a16:creationId xmlns:a16="http://schemas.microsoft.com/office/drawing/2014/main" id="{B29EB355-5EC5-4DF9-8D96-E832ACCBBC35}"/>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0" name="Imagen 19">
              <a:extLst>
                <a:ext uri="{FF2B5EF4-FFF2-40B4-BE49-F238E27FC236}">
                  <a16:creationId xmlns:a16="http://schemas.microsoft.com/office/drawing/2014/main" id="{00AEBE20-E288-4030-9F2F-BD07EE60337C}"/>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21C0856E-7B19-4C85-98AD-96BBB425C633}"/>
              </a:ext>
            </a:extLst>
          </p:cNvPr>
          <p:cNvSpPr>
            <a:spLocks noGrp="1"/>
          </p:cNvSpPr>
          <p:nvPr>
            <p:ph type="sldNum" sz="quarter" idx="12"/>
          </p:nvPr>
        </p:nvSpPr>
        <p:spPr/>
        <p:txBody>
          <a:bodyPr/>
          <a:lstStyle/>
          <a:p>
            <a:fld id="{E7952FB4-4700-F747-B29E-62F56B1C72CB}" type="slidenum">
              <a:rPr lang="es-ES" smtClean="0"/>
              <a:t>52</a:t>
            </a:fld>
            <a:endParaRPr lang="es-ES"/>
          </a:p>
        </p:txBody>
      </p:sp>
    </p:spTree>
    <p:extLst>
      <p:ext uri="{BB962C8B-B14F-4D97-AF65-F5344CB8AC3E}">
        <p14:creationId xmlns:p14="http://schemas.microsoft.com/office/powerpoint/2010/main" val="7061450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
            <a:extLst>
              <a:ext uri="{FF2B5EF4-FFF2-40B4-BE49-F238E27FC236}">
                <a16:creationId xmlns:a16="http://schemas.microsoft.com/office/drawing/2014/main" id="{4C6106DF-5262-4597-B144-A66BC944378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7460" y="1004414"/>
            <a:ext cx="8348225" cy="469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a:extLst>
              <a:ext uri="{FF2B5EF4-FFF2-40B4-BE49-F238E27FC236}">
                <a16:creationId xmlns:a16="http://schemas.microsoft.com/office/drawing/2014/main" id="{C9E7FF4E-DA38-45ED-91C1-CEE56F15A6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20805" y="1754613"/>
            <a:ext cx="1714321" cy="220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5" cstate="print"/>
          <a:srcRect/>
          <a:stretch>
            <a:fillRect/>
          </a:stretch>
        </p:blipFill>
        <p:spPr bwMode="auto">
          <a:xfrm>
            <a:off x="10000988" y="4783619"/>
            <a:ext cx="3168810" cy="1242673"/>
          </a:xfrm>
          <a:prstGeom prst="rect">
            <a:avLst/>
          </a:prstGeom>
          <a:noFill/>
        </p:spPr>
      </p:pic>
      <p:sp>
        <p:nvSpPr>
          <p:cNvPr id="29" name="5 Rectángulo">
            <a:extLst>
              <a:ext uri="{FF2B5EF4-FFF2-40B4-BE49-F238E27FC236}">
                <a16:creationId xmlns:a16="http://schemas.microsoft.com/office/drawing/2014/main" id="{4A1A20D4-14C3-416E-A294-546A8FC47469}"/>
              </a:ext>
            </a:extLst>
          </p:cNvPr>
          <p:cNvSpPr/>
          <p:nvPr/>
        </p:nvSpPr>
        <p:spPr>
          <a:xfrm>
            <a:off x="4591087" y="1097937"/>
            <a:ext cx="6477212" cy="1200329"/>
          </a:xfrm>
          <a:prstGeom prst="rect">
            <a:avLst/>
          </a:prstGeom>
          <a:solidFill>
            <a:srgbClr val="FFFFCC"/>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b="1" dirty="0">
                <a:solidFill>
                  <a:srgbClr val="000000"/>
                </a:solidFill>
                <a:latin typeface="Calibri" pitchFamily="34" charset="0"/>
                <a:cs typeface="Calibri" pitchFamily="34" charset="0"/>
              </a:rPr>
              <a:t>Cuadro A-IV/2 </a:t>
            </a:r>
          </a:p>
          <a:p>
            <a:pPr algn="just"/>
            <a:r>
              <a:rPr lang="es-ES" b="1" dirty="0">
                <a:solidFill>
                  <a:srgbClr val="000000"/>
                </a:solidFill>
                <a:latin typeface="Calibri" pitchFamily="34" charset="0"/>
                <a:cs typeface="Calibri" pitchFamily="34" charset="0"/>
              </a:rPr>
              <a:t>Especificación de las normas mínimas de competencia aplicables a los </a:t>
            </a:r>
            <a:r>
              <a:rPr lang="es-ES" b="1" dirty="0" err="1">
                <a:solidFill>
                  <a:srgbClr val="000000"/>
                </a:solidFill>
                <a:latin typeface="Calibri" pitchFamily="34" charset="0"/>
                <a:cs typeface="Calibri" pitchFamily="34" charset="0"/>
              </a:rPr>
              <a:t>radioperadores</a:t>
            </a:r>
            <a:r>
              <a:rPr lang="es-ES" b="1" dirty="0">
                <a:solidFill>
                  <a:srgbClr val="000000"/>
                </a:solidFill>
                <a:latin typeface="Calibri" pitchFamily="34" charset="0"/>
                <a:cs typeface="Calibri" pitchFamily="34" charset="0"/>
              </a:rPr>
              <a:t> del Sistema Mundial de Socorro y Seguridad Marítima.</a:t>
            </a:r>
          </a:p>
        </p:txBody>
      </p:sp>
      <p:sp>
        <p:nvSpPr>
          <p:cNvPr id="30" name="8 Pentágono">
            <a:extLst>
              <a:ext uri="{FF2B5EF4-FFF2-40B4-BE49-F238E27FC236}">
                <a16:creationId xmlns:a16="http://schemas.microsoft.com/office/drawing/2014/main" id="{9AAB122D-D208-4844-9768-E2EEEB810E26}"/>
              </a:ext>
            </a:extLst>
          </p:cNvPr>
          <p:cNvSpPr/>
          <p:nvPr/>
        </p:nvSpPr>
        <p:spPr bwMode="auto">
          <a:xfrm>
            <a:off x="2327460" y="878477"/>
            <a:ext cx="2235756" cy="1892098"/>
          </a:xfrm>
          <a:prstGeom prst="homePlate">
            <a:avLst/>
          </a:prstGeom>
          <a:solidFill>
            <a:srgbClr val="FFFF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b="1" dirty="0">
                <a:solidFill>
                  <a:schemeClr val="tx1"/>
                </a:solidFill>
                <a:latin typeface="Calibri" pitchFamily="34" charset="0"/>
                <a:cs typeface="Calibri" pitchFamily="34" charset="0"/>
              </a:rPr>
              <a:t>CÓDIGO A</a:t>
            </a:r>
          </a:p>
          <a:p>
            <a:pPr fontAlgn="base">
              <a:spcBef>
                <a:spcPct val="20000"/>
              </a:spcBef>
              <a:spcAft>
                <a:spcPct val="0"/>
              </a:spcAft>
            </a:pPr>
            <a:r>
              <a:rPr lang="es-ES" b="1" dirty="0">
                <a:solidFill>
                  <a:schemeClr val="tx1"/>
                </a:solidFill>
                <a:latin typeface="Calibri" pitchFamily="34" charset="0"/>
                <a:cs typeface="Calibri" pitchFamily="34" charset="0"/>
              </a:rPr>
              <a:t>CAPÍTULO IV</a:t>
            </a:r>
          </a:p>
          <a:p>
            <a:pPr fontAlgn="base">
              <a:spcBef>
                <a:spcPct val="20000"/>
              </a:spcBef>
              <a:spcAft>
                <a:spcPct val="0"/>
              </a:spcAft>
            </a:pPr>
            <a:r>
              <a:rPr lang="es-ES" b="1" dirty="0">
                <a:solidFill>
                  <a:schemeClr val="tx1"/>
                </a:solidFill>
                <a:latin typeface="Calibri" pitchFamily="34" charset="0"/>
                <a:cs typeface="Calibri" pitchFamily="34" charset="0"/>
              </a:rPr>
              <a:t>Sección A-IV/2</a:t>
            </a:r>
          </a:p>
        </p:txBody>
      </p:sp>
      <p:sp>
        <p:nvSpPr>
          <p:cNvPr id="31" name="6 Rectángulo">
            <a:extLst>
              <a:ext uri="{FF2B5EF4-FFF2-40B4-BE49-F238E27FC236}">
                <a16:creationId xmlns:a16="http://schemas.microsoft.com/office/drawing/2014/main" id="{15E19B5F-42A9-4CA7-9195-1544152AEE9A}"/>
              </a:ext>
            </a:extLst>
          </p:cNvPr>
          <p:cNvSpPr/>
          <p:nvPr/>
        </p:nvSpPr>
        <p:spPr>
          <a:xfrm>
            <a:off x="2410465" y="4487354"/>
            <a:ext cx="2804285" cy="3693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s-ES" b="1" dirty="0">
                <a:solidFill>
                  <a:srgbClr val="000000"/>
                </a:solidFill>
                <a:latin typeface="Calibri" pitchFamily="34" charset="0"/>
                <a:cs typeface="Calibri" pitchFamily="34" charset="0"/>
              </a:rPr>
              <a:t>Competencias (Columna 1): </a:t>
            </a:r>
          </a:p>
        </p:txBody>
      </p:sp>
      <p:pic>
        <p:nvPicPr>
          <p:cNvPr id="32" name="Picture 2">
            <a:extLst>
              <a:ext uri="{FF2B5EF4-FFF2-40B4-BE49-F238E27FC236}">
                <a16:creationId xmlns:a16="http://schemas.microsoft.com/office/drawing/2014/main" id="{2BDBFA09-67BF-443A-880E-8D085676ABF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140493">
            <a:off x="9448950" y="2863462"/>
            <a:ext cx="1229793" cy="1768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1 Marcador de contenido">
            <a:extLst>
              <a:ext uri="{FF2B5EF4-FFF2-40B4-BE49-F238E27FC236}">
                <a16:creationId xmlns:a16="http://schemas.microsoft.com/office/drawing/2014/main" id="{CD652EE1-679C-41CA-89C0-172B2D7ABA53}"/>
              </a:ext>
            </a:extLst>
          </p:cNvPr>
          <p:cNvSpPr txBox="1">
            <a:spLocks/>
          </p:cNvSpPr>
          <p:nvPr/>
        </p:nvSpPr>
        <p:spPr bwMode="auto">
          <a:xfrm>
            <a:off x="2191012" y="4856686"/>
            <a:ext cx="8496944" cy="1008112"/>
          </a:xfrm>
          <a:prstGeom prst="rect">
            <a:avLst/>
          </a:prstGeom>
          <a:solidFill>
            <a:srgbClr val="FFFF00"/>
          </a:solid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algn="just">
              <a:buClrTx/>
              <a:buFont typeface="+mj-lt"/>
              <a:buAutoNum type="arabicParenR"/>
            </a:pPr>
            <a:r>
              <a:rPr lang="es-ES" dirty="0">
                <a:solidFill>
                  <a:schemeClr val="tx1"/>
                </a:solidFill>
                <a:latin typeface="Calibri" pitchFamily="34" charset="0"/>
                <a:cs typeface="Calibri" pitchFamily="34" charset="0"/>
              </a:rPr>
              <a:t>Transmitir y  recibir  información utilizando los subsistemas y el equipo del SMSSM y cumpliendo las prescripciones funcionales del SMSSM.</a:t>
            </a:r>
          </a:p>
          <a:p>
            <a:pPr algn="just">
              <a:buClrTx/>
              <a:buFont typeface="+mj-lt"/>
              <a:buAutoNum type="arabicParenR"/>
            </a:pPr>
            <a:r>
              <a:rPr lang="es-ES" dirty="0">
                <a:solidFill>
                  <a:schemeClr val="tx1"/>
                </a:solidFill>
                <a:latin typeface="Calibri" pitchFamily="34" charset="0"/>
                <a:cs typeface="Calibri" pitchFamily="34" charset="0"/>
              </a:rPr>
              <a:t>Proveer servicios radioeléctricos en situaciones de emergencia.</a:t>
            </a:r>
          </a:p>
          <a:p>
            <a:pPr marL="0" indent="0" algn="just">
              <a:buClrTx/>
              <a:buNone/>
            </a:pPr>
            <a:endParaRPr lang="es-ES" kern="0" dirty="0">
              <a:solidFill>
                <a:schemeClr val="tx1"/>
              </a:solidFill>
              <a:latin typeface="Calibri" pitchFamily="34" charset="0"/>
              <a:cs typeface="Calibri" pitchFamily="34" charset="0"/>
            </a:endParaRPr>
          </a:p>
          <a:p>
            <a:pPr algn="just">
              <a:buFont typeface="+mj-lt"/>
              <a:buAutoNum type="arabicParenR"/>
            </a:pPr>
            <a:endParaRPr lang="es-ES" kern="0" dirty="0">
              <a:solidFill>
                <a:schemeClr val="tx1"/>
              </a:solidFill>
              <a:latin typeface="Calibri" pitchFamily="34" charset="0"/>
              <a:cs typeface="Calibri" pitchFamily="34" charset="0"/>
            </a:endParaRPr>
          </a:p>
        </p:txBody>
      </p:sp>
      <p:grpSp>
        <p:nvGrpSpPr>
          <p:cNvPr id="13" name="Grupo 12">
            <a:extLst>
              <a:ext uri="{FF2B5EF4-FFF2-40B4-BE49-F238E27FC236}">
                <a16:creationId xmlns:a16="http://schemas.microsoft.com/office/drawing/2014/main" id="{2C4AB301-D691-4DA7-8984-681E9D23CE39}"/>
              </a:ext>
            </a:extLst>
          </p:cNvPr>
          <p:cNvGrpSpPr/>
          <p:nvPr/>
        </p:nvGrpSpPr>
        <p:grpSpPr>
          <a:xfrm>
            <a:off x="501768" y="293315"/>
            <a:ext cx="3734462" cy="369332"/>
            <a:chOff x="484974" y="357167"/>
            <a:chExt cx="3734462" cy="369332"/>
          </a:xfrm>
        </p:grpSpPr>
        <p:sp>
          <p:nvSpPr>
            <p:cNvPr id="15" name="Rectángulo 14">
              <a:extLst>
                <a:ext uri="{FF2B5EF4-FFF2-40B4-BE49-F238E27FC236}">
                  <a16:creationId xmlns:a16="http://schemas.microsoft.com/office/drawing/2014/main" id="{79F175C1-D6F5-4024-9858-EC4786738AB9}"/>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6" name="Imagen 15">
              <a:extLst>
                <a:ext uri="{FF2B5EF4-FFF2-40B4-BE49-F238E27FC236}">
                  <a16:creationId xmlns:a16="http://schemas.microsoft.com/office/drawing/2014/main" id="{4ABC59AD-D619-4C82-AA57-26323877015C}"/>
                </a:ext>
              </a:extLst>
            </p:cNvPr>
            <p:cNvPicPr>
              <a:picLocks noChangeAspect="1"/>
            </p:cNvPicPr>
            <p:nvPr/>
          </p:nvPicPr>
          <p:blipFill>
            <a:blip r:embed="rId7"/>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23DAD90C-B2C3-4ED4-B996-F5B6672C6E32}"/>
              </a:ext>
            </a:extLst>
          </p:cNvPr>
          <p:cNvSpPr>
            <a:spLocks noGrp="1"/>
          </p:cNvSpPr>
          <p:nvPr>
            <p:ph type="sldNum" sz="quarter" idx="12"/>
          </p:nvPr>
        </p:nvSpPr>
        <p:spPr/>
        <p:txBody>
          <a:bodyPr/>
          <a:lstStyle/>
          <a:p>
            <a:fld id="{E7952FB4-4700-F747-B29E-62F56B1C72CB}" type="slidenum">
              <a:rPr lang="es-ES" smtClean="0"/>
              <a:t>53</a:t>
            </a:fld>
            <a:endParaRPr lang="es-ES"/>
          </a:p>
        </p:txBody>
      </p:sp>
    </p:spTree>
    <p:extLst>
      <p:ext uri="{BB962C8B-B14F-4D97-AF65-F5344CB8AC3E}">
        <p14:creationId xmlns:p14="http://schemas.microsoft.com/office/powerpoint/2010/main" val="115484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678B5769-0AE2-400D-BC56-A39713C7DF7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38839" y="-17926"/>
            <a:ext cx="1714321" cy="220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a:extLst>
              <a:ext uri="{FF2B5EF4-FFF2-40B4-BE49-F238E27FC236}">
                <a16:creationId xmlns:a16="http://schemas.microsoft.com/office/drawing/2014/main" id="{B460E3D3-779A-4181-809D-0BD7741313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235036">
            <a:off x="6409745" y="3759977"/>
            <a:ext cx="1678379" cy="2376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822832" y="114118"/>
            <a:ext cx="5294558" cy="1015663"/>
          </a:xfrm>
          <a:prstGeom prst="rect">
            <a:avLst/>
          </a:prstGeom>
          <a:noFill/>
        </p:spPr>
        <p:txBody>
          <a:bodyPr wrap="square" rtlCol="0">
            <a:spAutoFit/>
          </a:bodyPr>
          <a:lstStyle/>
          <a:p>
            <a:pPr algn="r" fontAlgn="base">
              <a:spcBef>
                <a:spcPct val="20000"/>
              </a:spcBef>
              <a:spcAft>
                <a:spcPct val="0"/>
              </a:spcAft>
            </a:pPr>
            <a:r>
              <a:rPr kumimoji="0" lang="es-ES" sz="22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Certificado de Formación básica en seguridad. </a:t>
            </a:r>
            <a:r>
              <a:rPr kumimoji="0" lang="es-ES" sz="16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Módulo 1.1: Superviven-</a:t>
            </a:r>
            <a:r>
              <a:rPr kumimoji="0" lang="es-ES" sz="1600" b="1" i="0" u="none" strike="noStrike" kern="0" cap="none" spc="0" normalizeH="0" baseline="0" noProof="0" dirty="0" err="1">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cia</a:t>
            </a:r>
            <a:r>
              <a:rPr kumimoji="0" lang="es-ES" sz="16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 en la mar en caso de abandono de buque</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5" cstate="print"/>
          <a:srcRect/>
          <a:stretch>
            <a:fillRect/>
          </a:stretch>
        </p:blipFill>
        <p:spPr bwMode="auto">
          <a:xfrm>
            <a:off x="10000988" y="4783619"/>
            <a:ext cx="3168810" cy="1242673"/>
          </a:xfrm>
          <a:prstGeom prst="rect">
            <a:avLst/>
          </a:prstGeom>
          <a:noFill/>
        </p:spPr>
      </p:pic>
      <p:pic>
        <p:nvPicPr>
          <p:cNvPr id="7" name="Picture 6">
            <a:extLst>
              <a:ext uri="{FF2B5EF4-FFF2-40B4-BE49-F238E27FC236}">
                <a16:creationId xmlns:a16="http://schemas.microsoft.com/office/drawing/2014/main" id="{1E3D3F59-ECB5-4250-8DF8-764B6F80454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99253" y="3415586"/>
            <a:ext cx="1626789" cy="253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8B95D4BD-9835-4230-8788-41A2B5E226A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46525" y="3427501"/>
            <a:ext cx="3384376" cy="25382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Pentágono">
            <a:extLst>
              <a:ext uri="{FF2B5EF4-FFF2-40B4-BE49-F238E27FC236}">
                <a16:creationId xmlns:a16="http://schemas.microsoft.com/office/drawing/2014/main" id="{F0771816-3586-4613-98FD-1BAEEE51AE39}"/>
              </a:ext>
            </a:extLst>
          </p:cNvPr>
          <p:cNvSpPr/>
          <p:nvPr/>
        </p:nvSpPr>
        <p:spPr bwMode="auto">
          <a:xfrm>
            <a:off x="1526445" y="719714"/>
            <a:ext cx="2235756" cy="1892098"/>
          </a:xfrm>
          <a:prstGeom prst="homePlat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b="1" dirty="0">
                <a:solidFill>
                  <a:srgbClr val="FFFFFF"/>
                </a:solidFill>
                <a:latin typeface="Calibri" pitchFamily="34" charset="0"/>
                <a:cs typeface="Calibri" pitchFamily="34" charset="0"/>
              </a:rPr>
              <a:t>CÓDIGO A</a:t>
            </a:r>
          </a:p>
          <a:p>
            <a:pPr fontAlgn="base">
              <a:spcBef>
                <a:spcPct val="20000"/>
              </a:spcBef>
              <a:spcAft>
                <a:spcPct val="0"/>
              </a:spcAft>
            </a:pPr>
            <a:r>
              <a:rPr lang="es-ES" b="1" dirty="0">
                <a:solidFill>
                  <a:srgbClr val="FFFFFF"/>
                </a:solidFill>
                <a:latin typeface="Calibri" pitchFamily="34" charset="0"/>
                <a:cs typeface="Calibri" pitchFamily="34" charset="0"/>
              </a:rPr>
              <a:t>CAPÍTULO VI</a:t>
            </a:r>
          </a:p>
          <a:p>
            <a:pPr fontAlgn="base">
              <a:spcBef>
                <a:spcPct val="20000"/>
              </a:spcBef>
              <a:spcAft>
                <a:spcPct val="0"/>
              </a:spcAft>
            </a:pPr>
            <a:r>
              <a:rPr lang="es-ES" b="1" dirty="0">
                <a:solidFill>
                  <a:srgbClr val="FFFFFF"/>
                </a:solidFill>
                <a:latin typeface="Calibri" pitchFamily="34" charset="0"/>
                <a:cs typeface="Calibri" pitchFamily="34" charset="0"/>
              </a:rPr>
              <a:t>Sección A-VI/1</a:t>
            </a:r>
          </a:p>
          <a:p>
            <a:pPr fontAlgn="base">
              <a:spcBef>
                <a:spcPct val="20000"/>
              </a:spcBef>
              <a:spcAft>
                <a:spcPct val="0"/>
              </a:spcAft>
            </a:pPr>
            <a:r>
              <a:rPr lang="es-ES" b="1" dirty="0">
                <a:solidFill>
                  <a:srgbClr val="FFFFFF"/>
                </a:solidFill>
                <a:latin typeface="Calibri" pitchFamily="34" charset="0"/>
                <a:cs typeface="Calibri" pitchFamily="34" charset="0"/>
              </a:rPr>
              <a:t>Párrafo 2</a:t>
            </a:r>
          </a:p>
        </p:txBody>
      </p:sp>
      <p:sp>
        <p:nvSpPr>
          <p:cNvPr id="10" name="1 Marcador de contenido">
            <a:extLst>
              <a:ext uri="{FF2B5EF4-FFF2-40B4-BE49-F238E27FC236}">
                <a16:creationId xmlns:a16="http://schemas.microsoft.com/office/drawing/2014/main" id="{694139AC-D611-448A-8B24-E7333A4C3C92}"/>
              </a:ext>
            </a:extLst>
          </p:cNvPr>
          <p:cNvSpPr txBox="1">
            <a:spLocks/>
          </p:cNvSpPr>
          <p:nvPr/>
        </p:nvSpPr>
        <p:spPr bwMode="auto">
          <a:xfrm>
            <a:off x="1742469" y="3023970"/>
            <a:ext cx="8499069" cy="432048"/>
          </a:xfrm>
          <a:prstGeom prst="rect">
            <a:avLst/>
          </a:prstGeom>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lgn="just">
              <a:buFont typeface="+mj-lt"/>
              <a:buAutoNum type="arabicParenR"/>
            </a:pPr>
            <a:r>
              <a:rPr lang="es-ES" kern="0" dirty="0">
                <a:latin typeface="Calibri" pitchFamily="34" charset="0"/>
                <a:cs typeface="Calibri" pitchFamily="34" charset="0"/>
              </a:rPr>
              <a:t>Supervivencia en la mar en caso de abandono del buque. </a:t>
            </a:r>
          </a:p>
        </p:txBody>
      </p:sp>
      <p:sp>
        <p:nvSpPr>
          <p:cNvPr id="11" name="5 Rectángulo">
            <a:extLst>
              <a:ext uri="{FF2B5EF4-FFF2-40B4-BE49-F238E27FC236}">
                <a16:creationId xmlns:a16="http://schemas.microsoft.com/office/drawing/2014/main" id="{7F9DF8FC-3600-4A05-8140-D720544600BC}"/>
              </a:ext>
            </a:extLst>
          </p:cNvPr>
          <p:cNvSpPr/>
          <p:nvPr/>
        </p:nvSpPr>
        <p:spPr>
          <a:xfrm>
            <a:off x="3762201" y="1206836"/>
            <a:ext cx="647721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b="1" dirty="0">
                <a:solidFill>
                  <a:srgbClr val="000000"/>
                </a:solidFill>
                <a:latin typeface="Calibri" pitchFamily="34" charset="0"/>
                <a:cs typeface="Calibri" pitchFamily="34" charset="0"/>
              </a:rPr>
              <a:t>Cuadro A-VI/1-1</a:t>
            </a:r>
          </a:p>
          <a:p>
            <a:pPr algn="just"/>
            <a:r>
              <a:rPr lang="es-ES" b="1" dirty="0">
                <a:solidFill>
                  <a:srgbClr val="000000"/>
                </a:solidFill>
                <a:latin typeface="Calibri" pitchFamily="34" charset="0"/>
                <a:cs typeface="Calibri" pitchFamily="34" charset="0"/>
              </a:rPr>
              <a:t>Especificación de las normas mínimas de competencia en técnicas de supervivencia personal.</a:t>
            </a:r>
          </a:p>
        </p:txBody>
      </p:sp>
      <p:sp>
        <p:nvSpPr>
          <p:cNvPr id="13" name="6 Rectángulo">
            <a:extLst>
              <a:ext uri="{FF2B5EF4-FFF2-40B4-BE49-F238E27FC236}">
                <a16:creationId xmlns:a16="http://schemas.microsoft.com/office/drawing/2014/main" id="{93A91EAA-FB5A-484A-B819-AA11987D56F5}"/>
              </a:ext>
            </a:extLst>
          </p:cNvPr>
          <p:cNvSpPr/>
          <p:nvPr/>
        </p:nvSpPr>
        <p:spPr>
          <a:xfrm>
            <a:off x="1530472" y="2663930"/>
            <a:ext cx="2804285" cy="3693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s-ES" b="1" dirty="0">
                <a:solidFill>
                  <a:srgbClr val="000000"/>
                </a:solidFill>
                <a:latin typeface="Calibri" pitchFamily="34" charset="0"/>
                <a:cs typeface="Calibri" pitchFamily="34" charset="0"/>
              </a:rPr>
              <a:t>Competencias (Columna 1): </a:t>
            </a:r>
          </a:p>
        </p:txBody>
      </p:sp>
      <p:grpSp>
        <p:nvGrpSpPr>
          <p:cNvPr id="17" name="Grupo 16">
            <a:extLst>
              <a:ext uri="{FF2B5EF4-FFF2-40B4-BE49-F238E27FC236}">
                <a16:creationId xmlns:a16="http://schemas.microsoft.com/office/drawing/2014/main" id="{7F34A666-5752-49E9-8483-EE0FBF1AEF0C}"/>
              </a:ext>
            </a:extLst>
          </p:cNvPr>
          <p:cNvGrpSpPr/>
          <p:nvPr/>
        </p:nvGrpSpPr>
        <p:grpSpPr>
          <a:xfrm>
            <a:off x="501768" y="293315"/>
            <a:ext cx="3734462" cy="369332"/>
            <a:chOff x="484974" y="357167"/>
            <a:chExt cx="3734462" cy="369332"/>
          </a:xfrm>
        </p:grpSpPr>
        <p:sp>
          <p:nvSpPr>
            <p:cNvPr id="18" name="Rectángulo 17">
              <a:extLst>
                <a:ext uri="{FF2B5EF4-FFF2-40B4-BE49-F238E27FC236}">
                  <a16:creationId xmlns:a16="http://schemas.microsoft.com/office/drawing/2014/main" id="{6ED173E4-3F54-4D1B-93F3-061C03033CCE}"/>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9" name="Imagen 18">
              <a:extLst>
                <a:ext uri="{FF2B5EF4-FFF2-40B4-BE49-F238E27FC236}">
                  <a16:creationId xmlns:a16="http://schemas.microsoft.com/office/drawing/2014/main" id="{C0764454-B39D-40D2-A625-E109ED49A6BC}"/>
                </a:ext>
              </a:extLst>
            </p:cNvPr>
            <p:cNvPicPr>
              <a:picLocks noChangeAspect="1"/>
            </p:cNvPicPr>
            <p:nvPr/>
          </p:nvPicPr>
          <p:blipFill>
            <a:blip r:embed="rId8"/>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EE6219A8-6306-4431-906E-2C5E9ADB53C3}"/>
              </a:ext>
            </a:extLst>
          </p:cNvPr>
          <p:cNvSpPr>
            <a:spLocks noGrp="1"/>
          </p:cNvSpPr>
          <p:nvPr>
            <p:ph type="sldNum" sz="quarter" idx="12"/>
          </p:nvPr>
        </p:nvSpPr>
        <p:spPr/>
        <p:txBody>
          <a:bodyPr/>
          <a:lstStyle/>
          <a:p>
            <a:fld id="{E7952FB4-4700-F747-B29E-62F56B1C72CB}" type="slidenum">
              <a:rPr lang="es-ES" smtClean="0"/>
              <a:t>54</a:t>
            </a:fld>
            <a:endParaRPr lang="es-ES"/>
          </a:p>
        </p:txBody>
      </p:sp>
    </p:spTree>
    <p:extLst>
      <p:ext uri="{BB962C8B-B14F-4D97-AF65-F5344CB8AC3E}">
        <p14:creationId xmlns:p14="http://schemas.microsoft.com/office/powerpoint/2010/main" val="1767473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BEFC83C4-E681-416F-9BF0-056C01495FB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29993" y="-363409"/>
            <a:ext cx="1714321" cy="220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8291C591-6A42-4860-95B2-34903ECF77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1198" y="722404"/>
            <a:ext cx="7405895" cy="531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112536" y="77646"/>
            <a:ext cx="5009485" cy="1261884"/>
          </a:xfrm>
          <a:prstGeom prst="rect">
            <a:avLst/>
          </a:prstGeom>
          <a:noFill/>
        </p:spPr>
        <p:txBody>
          <a:bodyPr wrap="square" rtlCol="0">
            <a:spAutoFit/>
          </a:bodyPr>
          <a:lstStyle/>
          <a:p>
            <a:pPr algn="r" fontAlgn="base">
              <a:spcBef>
                <a:spcPct val="20000"/>
              </a:spcBef>
              <a:spcAft>
                <a:spcPct val="0"/>
              </a:spcAft>
            </a:pPr>
            <a:r>
              <a:rPr kumimoji="0" lang="es-ES" sz="22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Certificado de Formación básica en seguridad </a:t>
            </a:r>
            <a:br>
              <a:rPr kumimoji="0" lang="es-ES" sz="22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br>
            <a:r>
              <a:rPr kumimoji="0" lang="es-ES" sz="16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Módulo 1.2: Prevención y lucha contra incendios y extinción</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5" cstate="print"/>
          <a:srcRect/>
          <a:stretch>
            <a:fillRect/>
          </a:stretch>
        </p:blipFill>
        <p:spPr bwMode="auto">
          <a:xfrm>
            <a:off x="10000988" y="4783619"/>
            <a:ext cx="3168810" cy="1242673"/>
          </a:xfrm>
          <a:prstGeom prst="rect">
            <a:avLst/>
          </a:prstGeom>
          <a:noFill/>
        </p:spPr>
      </p:pic>
      <p:sp>
        <p:nvSpPr>
          <p:cNvPr id="7" name="8 Pentágono">
            <a:extLst>
              <a:ext uri="{FF2B5EF4-FFF2-40B4-BE49-F238E27FC236}">
                <a16:creationId xmlns:a16="http://schemas.microsoft.com/office/drawing/2014/main" id="{6B3877CB-6AB8-4B59-A6F7-D00CEC30F989}"/>
              </a:ext>
            </a:extLst>
          </p:cNvPr>
          <p:cNvSpPr/>
          <p:nvPr/>
        </p:nvSpPr>
        <p:spPr bwMode="auto">
          <a:xfrm>
            <a:off x="1593404" y="722404"/>
            <a:ext cx="2235756" cy="1892098"/>
          </a:xfrm>
          <a:prstGeom prst="homePlat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b="1" dirty="0">
                <a:solidFill>
                  <a:srgbClr val="FFFFFF"/>
                </a:solidFill>
                <a:latin typeface="Calibri" pitchFamily="34" charset="0"/>
                <a:cs typeface="Calibri" pitchFamily="34" charset="0"/>
              </a:rPr>
              <a:t>CÓDIGO A</a:t>
            </a:r>
          </a:p>
          <a:p>
            <a:pPr fontAlgn="base">
              <a:spcBef>
                <a:spcPct val="20000"/>
              </a:spcBef>
              <a:spcAft>
                <a:spcPct val="0"/>
              </a:spcAft>
            </a:pPr>
            <a:r>
              <a:rPr lang="es-ES" b="1" dirty="0">
                <a:solidFill>
                  <a:srgbClr val="FFFFFF"/>
                </a:solidFill>
                <a:latin typeface="Calibri" pitchFamily="34" charset="0"/>
                <a:cs typeface="Calibri" pitchFamily="34" charset="0"/>
              </a:rPr>
              <a:t>CAPÍTULO VI</a:t>
            </a:r>
          </a:p>
          <a:p>
            <a:pPr fontAlgn="base">
              <a:spcBef>
                <a:spcPct val="20000"/>
              </a:spcBef>
              <a:spcAft>
                <a:spcPct val="0"/>
              </a:spcAft>
            </a:pPr>
            <a:r>
              <a:rPr lang="es-ES" b="1" dirty="0">
                <a:solidFill>
                  <a:srgbClr val="FFFFFF"/>
                </a:solidFill>
                <a:latin typeface="Calibri" pitchFamily="34" charset="0"/>
                <a:cs typeface="Calibri" pitchFamily="34" charset="0"/>
              </a:rPr>
              <a:t>Sección A-VI/1</a:t>
            </a:r>
          </a:p>
          <a:p>
            <a:pPr fontAlgn="base">
              <a:spcBef>
                <a:spcPct val="20000"/>
              </a:spcBef>
              <a:spcAft>
                <a:spcPct val="0"/>
              </a:spcAft>
            </a:pPr>
            <a:r>
              <a:rPr lang="es-ES" b="1" dirty="0">
                <a:solidFill>
                  <a:srgbClr val="FFFFFF"/>
                </a:solidFill>
                <a:latin typeface="Calibri" pitchFamily="34" charset="0"/>
                <a:cs typeface="Calibri" pitchFamily="34" charset="0"/>
              </a:rPr>
              <a:t>Párrafo 2</a:t>
            </a:r>
          </a:p>
        </p:txBody>
      </p:sp>
      <p:sp>
        <p:nvSpPr>
          <p:cNvPr id="8" name="1 Marcador de contenido">
            <a:extLst>
              <a:ext uri="{FF2B5EF4-FFF2-40B4-BE49-F238E27FC236}">
                <a16:creationId xmlns:a16="http://schemas.microsoft.com/office/drawing/2014/main" id="{2A189446-B0C8-4A9A-9EF5-BF33915B854E}"/>
              </a:ext>
            </a:extLst>
          </p:cNvPr>
          <p:cNvSpPr txBox="1">
            <a:spLocks/>
          </p:cNvSpPr>
          <p:nvPr/>
        </p:nvSpPr>
        <p:spPr bwMode="auto">
          <a:xfrm>
            <a:off x="1807303" y="4539407"/>
            <a:ext cx="8499069" cy="1296144"/>
          </a:xfrm>
          <a:prstGeom prst="rect">
            <a:avLst/>
          </a:prstGeom>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lgn="just">
              <a:buFont typeface="+mj-lt"/>
              <a:buAutoNum type="arabicParenR"/>
            </a:pPr>
            <a:r>
              <a:rPr lang="es-ES" kern="0" dirty="0">
                <a:solidFill>
                  <a:srgbClr val="FFFFFF"/>
                </a:solidFill>
                <a:latin typeface="Calibri" pitchFamily="34" charset="0"/>
                <a:cs typeface="Calibri" pitchFamily="34" charset="0"/>
              </a:rPr>
              <a:t>Reducir al mínimo los riesgos de incendio y mantener un estado de preparación que permita responder en todo momento a situaciones de emergencia en las que se produzcan incendios. </a:t>
            </a:r>
          </a:p>
          <a:p>
            <a:pPr marL="457200" indent="-457200" algn="just">
              <a:buFont typeface="+mj-lt"/>
              <a:buAutoNum type="arabicParenR"/>
            </a:pPr>
            <a:r>
              <a:rPr lang="es-ES" kern="0" dirty="0">
                <a:solidFill>
                  <a:srgbClr val="FFFFFF"/>
                </a:solidFill>
                <a:latin typeface="Calibri" pitchFamily="34" charset="0"/>
                <a:cs typeface="Calibri" pitchFamily="34" charset="0"/>
              </a:rPr>
              <a:t>Luchar contra incendios y extinguirlos. </a:t>
            </a:r>
          </a:p>
        </p:txBody>
      </p:sp>
      <p:sp>
        <p:nvSpPr>
          <p:cNvPr id="9" name="5 Rectángulo">
            <a:extLst>
              <a:ext uri="{FF2B5EF4-FFF2-40B4-BE49-F238E27FC236}">
                <a16:creationId xmlns:a16="http://schemas.microsoft.com/office/drawing/2014/main" id="{5D4E3582-633D-4DB8-A1DF-6B18CB5F1F02}"/>
              </a:ext>
            </a:extLst>
          </p:cNvPr>
          <p:cNvSpPr/>
          <p:nvPr/>
        </p:nvSpPr>
        <p:spPr>
          <a:xfrm>
            <a:off x="3829160" y="1209526"/>
            <a:ext cx="647721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b="1" dirty="0">
                <a:solidFill>
                  <a:srgbClr val="000000"/>
                </a:solidFill>
                <a:latin typeface="Calibri" pitchFamily="34" charset="0"/>
                <a:cs typeface="Calibri" pitchFamily="34" charset="0"/>
              </a:rPr>
              <a:t>Cuadro A-VI/1-2</a:t>
            </a:r>
          </a:p>
          <a:p>
            <a:pPr algn="just"/>
            <a:r>
              <a:rPr lang="es-ES" b="1" dirty="0">
                <a:solidFill>
                  <a:srgbClr val="000000"/>
                </a:solidFill>
                <a:latin typeface="Calibri" pitchFamily="34" charset="0"/>
                <a:cs typeface="Calibri" pitchFamily="34" charset="0"/>
              </a:rPr>
              <a:t>Especificación de las normas mínimas de competencia en prevención y lucha contra incendios.</a:t>
            </a:r>
          </a:p>
        </p:txBody>
      </p:sp>
      <p:sp>
        <p:nvSpPr>
          <p:cNvPr id="10" name="6 Rectángulo">
            <a:extLst>
              <a:ext uri="{FF2B5EF4-FFF2-40B4-BE49-F238E27FC236}">
                <a16:creationId xmlns:a16="http://schemas.microsoft.com/office/drawing/2014/main" id="{CD2E67CC-F66B-4BE0-81EE-B02220C6B3AA}"/>
              </a:ext>
            </a:extLst>
          </p:cNvPr>
          <p:cNvSpPr/>
          <p:nvPr/>
        </p:nvSpPr>
        <p:spPr>
          <a:xfrm>
            <a:off x="1826196" y="4106780"/>
            <a:ext cx="2804285" cy="3693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s-ES" b="1" dirty="0">
                <a:solidFill>
                  <a:srgbClr val="000000"/>
                </a:solidFill>
                <a:latin typeface="Calibri" pitchFamily="34" charset="0"/>
                <a:cs typeface="Calibri" pitchFamily="34" charset="0"/>
              </a:rPr>
              <a:t>Competencias (Columna 1): </a:t>
            </a:r>
          </a:p>
        </p:txBody>
      </p:sp>
      <p:pic>
        <p:nvPicPr>
          <p:cNvPr id="11" name="Picture 2">
            <a:extLst>
              <a:ext uri="{FF2B5EF4-FFF2-40B4-BE49-F238E27FC236}">
                <a16:creationId xmlns:a16="http://schemas.microsoft.com/office/drawing/2014/main" id="{6513A906-05B9-4666-8950-770B7CB1AD8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05253" y="1609261"/>
            <a:ext cx="2998787" cy="340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a:extLst>
              <a:ext uri="{FF2B5EF4-FFF2-40B4-BE49-F238E27FC236}">
                <a16:creationId xmlns:a16="http://schemas.microsoft.com/office/drawing/2014/main" id="{5DCE28C9-B113-4EC3-82C7-300AFD229A4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92081" y="2620768"/>
            <a:ext cx="2438401" cy="108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upo 16">
            <a:extLst>
              <a:ext uri="{FF2B5EF4-FFF2-40B4-BE49-F238E27FC236}">
                <a16:creationId xmlns:a16="http://schemas.microsoft.com/office/drawing/2014/main" id="{28BFA06A-81F4-47C1-A845-2EA9AFFA8D84}"/>
              </a:ext>
            </a:extLst>
          </p:cNvPr>
          <p:cNvGrpSpPr/>
          <p:nvPr/>
        </p:nvGrpSpPr>
        <p:grpSpPr>
          <a:xfrm>
            <a:off x="501768" y="293315"/>
            <a:ext cx="3734462" cy="369332"/>
            <a:chOff x="484974" y="357167"/>
            <a:chExt cx="3734462" cy="369332"/>
          </a:xfrm>
        </p:grpSpPr>
        <p:sp>
          <p:nvSpPr>
            <p:cNvPr id="18" name="Rectángulo 17">
              <a:extLst>
                <a:ext uri="{FF2B5EF4-FFF2-40B4-BE49-F238E27FC236}">
                  <a16:creationId xmlns:a16="http://schemas.microsoft.com/office/drawing/2014/main" id="{421F7695-8C66-42BD-9EE8-B2C859C62F44}"/>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9" name="Imagen 18">
              <a:extLst>
                <a:ext uri="{FF2B5EF4-FFF2-40B4-BE49-F238E27FC236}">
                  <a16:creationId xmlns:a16="http://schemas.microsoft.com/office/drawing/2014/main" id="{1E059CCF-90B0-4D61-9005-3449E248EF9E}"/>
                </a:ext>
              </a:extLst>
            </p:cNvPr>
            <p:cNvPicPr>
              <a:picLocks noChangeAspect="1"/>
            </p:cNvPicPr>
            <p:nvPr/>
          </p:nvPicPr>
          <p:blipFill>
            <a:blip r:embed="rId8"/>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777C1757-1BFE-4991-A3A5-0B4BAE301A45}"/>
              </a:ext>
            </a:extLst>
          </p:cNvPr>
          <p:cNvSpPr>
            <a:spLocks noGrp="1"/>
          </p:cNvSpPr>
          <p:nvPr>
            <p:ph type="sldNum" sz="quarter" idx="12"/>
          </p:nvPr>
        </p:nvSpPr>
        <p:spPr/>
        <p:txBody>
          <a:bodyPr/>
          <a:lstStyle/>
          <a:p>
            <a:fld id="{E7952FB4-4700-F747-B29E-62F56B1C72CB}" type="slidenum">
              <a:rPr lang="es-ES" smtClean="0"/>
              <a:t>55</a:t>
            </a:fld>
            <a:endParaRPr lang="es-ES"/>
          </a:p>
        </p:txBody>
      </p:sp>
    </p:spTree>
    <p:extLst>
      <p:ext uri="{BB962C8B-B14F-4D97-AF65-F5344CB8AC3E}">
        <p14:creationId xmlns:p14="http://schemas.microsoft.com/office/powerpoint/2010/main" val="1914769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DC76D6F4-DB65-40F7-983F-3ECA3F00373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16708" y="1532387"/>
            <a:ext cx="1714321" cy="220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195361"/>
            <a:ext cx="5009485" cy="1015663"/>
          </a:xfrm>
          <a:prstGeom prst="rect">
            <a:avLst/>
          </a:prstGeom>
          <a:noFill/>
        </p:spPr>
        <p:txBody>
          <a:bodyPr wrap="square" rtlCol="0">
            <a:spAutoFit/>
          </a:bodyPr>
          <a:lstStyle/>
          <a:p>
            <a:pPr algn="r" fontAlgn="base">
              <a:spcBef>
                <a:spcPct val="20000"/>
              </a:spcBef>
              <a:spcAft>
                <a:spcPct val="0"/>
              </a:spcAft>
            </a:pPr>
            <a:r>
              <a:rPr kumimoji="0" lang="es-ES" sz="22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Certificado de Formación básica en seguridad </a:t>
            </a:r>
            <a:r>
              <a:rPr kumimoji="0" lang="es-ES" sz="16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Módulo 1.3: Primeros auxilios</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4" cstate="print"/>
          <a:srcRect/>
          <a:stretch>
            <a:fillRect/>
          </a:stretch>
        </p:blipFill>
        <p:spPr bwMode="auto">
          <a:xfrm>
            <a:off x="10000988" y="4783619"/>
            <a:ext cx="3168810" cy="1242673"/>
          </a:xfrm>
          <a:prstGeom prst="rect">
            <a:avLst/>
          </a:prstGeom>
          <a:noFill/>
        </p:spPr>
      </p:pic>
      <p:sp>
        <p:nvSpPr>
          <p:cNvPr id="7" name="8 Pentágono">
            <a:extLst>
              <a:ext uri="{FF2B5EF4-FFF2-40B4-BE49-F238E27FC236}">
                <a16:creationId xmlns:a16="http://schemas.microsoft.com/office/drawing/2014/main" id="{D46FE9A6-8233-46BA-AE5B-97FD4279E7C2}"/>
              </a:ext>
            </a:extLst>
          </p:cNvPr>
          <p:cNvSpPr/>
          <p:nvPr/>
        </p:nvSpPr>
        <p:spPr bwMode="auto">
          <a:xfrm>
            <a:off x="2270412" y="807095"/>
            <a:ext cx="2235756" cy="1892098"/>
          </a:xfrm>
          <a:prstGeom prst="homePlat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b="1" dirty="0">
                <a:solidFill>
                  <a:srgbClr val="FFFFFF"/>
                </a:solidFill>
                <a:latin typeface="Calibri" pitchFamily="34" charset="0"/>
                <a:cs typeface="Calibri" pitchFamily="34" charset="0"/>
              </a:rPr>
              <a:t>CÓDIGO A</a:t>
            </a:r>
          </a:p>
          <a:p>
            <a:pPr fontAlgn="base">
              <a:spcBef>
                <a:spcPct val="20000"/>
              </a:spcBef>
              <a:spcAft>
                <a:spcPct val="0"/>
              </a:spcAft>
            </a:pPr>
            <a:r>
              <a:rPr lang="es-ES" b="1" dirty="0">
                <a:solidFill>
                  <a:srgbClr val="FFFFFF"/>
                </a:solidFill>
                <a:latin typeface="Calibri" pitchFamily="34" charset="0"/>
                <a:cs typeface="Calibri" pitchFamily="34" charset="0"/>
              </a:rPr>
              <a:t>CAPÍTULO VI</a:t>
            </a:r>
          </a:p>
          <a:p>
            <a:pPr fontAlgn="base">
              <a:spcBef>
                <a:spcPct val="20000"/>
              </a:spcBef>
              <a:spcAft>
                <a:spcPct val="0"/>
              </a:spcAft>
            </a:pPr>
            <a:r>
              <a:rPr lang="es-ES" b="1" dirty="0">
                <a:solidFill>
                  <a:srgbClr val="FFFFFF"/>
                </a:solidFill>
                <a:latin typeface="Calibri" pitchFamily="34" charset="0"/>
                <a:cs typeface="Calibri" pitchFamily="34" charset="0"/>
              </a:rPr>
              <a:t>Sección A-VI/1</a:t>
            </a:r>
          </a:p>
          <a:p>
            <a:pPr fontAlgn="base">
              <a:spcBef>
                <a:spcPct val="20000"/>
              </a:spcBef>
              <a:spcAft>
                <a:spcPct val="0"/>
              </a:spcAft>
            </a:pPr>
            <a:r>
              <a:rPr lang="es-ES" b="1" dirty="0">
                <a:solidFill>
                  <a:srgbClr val="FFFFFF"/>
                </a:solidFill>
                <a:latin typeface="Calibri" pitchFamily="34" charset="0"/>
                <a:cs typeface="Calibri" pitchFamily="34" charset="0"/>
              </a:rPr>
              <a:t>Párrafo 2</a:t>
            </a:r>
          </a:p>
        </p:txBody>
      </p:sp>
      <p:sp>
        <p:nvSpPr>
          <p:cNvPr id="8" name="1 Marcador de contenido">
            <a:extLst>
              <a:ext uri="{FF2B5EF4-FFF2-40B4-BE49-F238E27FC236}">
                <a16:creationId xmlns:a16="http://schemas.microsoft.com/office/drawing/2014/main" id="{585F61A9-2828-489B-83D7-585009F00764}"/>
              </a:ext>
            </a:extLst>
          </p:cNvPr>
          <p:cNvSpPr txBox="1">
            <a:spLocks/>
          </p:cNvSpPr>
          <p:nvPr/>
        </p:nvSpPr>
        <p:spPr bwMode="auto">
          <a:xfrm>
            <a:off x="2486436" y="3111351"/>
            <a:ext cx="8496944" cy="720080"/>
          </a:xfrm>
          <a:prstGeom prst="rect">
            <a:avLst/>
          </a:prstGeom>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lgn="just">
              <a:buFont typeface="+mj-lt"/>
              <a:buAutoNum type="arabicParenR"/>
            </a:pPr>
            <a:r>
              <a:rPr lang="es-ES" kern="0" dirty="0">
                <a:latin typeface="Calibri" pitchFamily="34" charset="0"/>
                <a:cs typeface="Calibri" pitchFamily="34" charset="0"/>
              </a:rPr>
              <a:t>Adoptar medidas inmediatas al producirse un accidente u otro tipo de emergencia médica. </a:t>
            </a:r>
            <a:r>
              <a:rPr lang="es-ES" sz="2000" b="0" dirty="0"/>
              <a:t>	</a:t>
            </a:r>
          </a:p>
          <a:p>
            <a:pPr marL="457200" indent="-457200" algn="just">
              <a:buFont typeface="+mj-lt"/>
              <a:buAutoNum type="arabicParenR"/>
            </a:pPr>
            <a:endParaRPr lang="es-ES" sz="2000" kern="0" dirty="0">
              <a:latin typeface="Calibri" pitchFamily="34" charset="0"/>
              <a:cs typeface="Calibri" pitchFamily="34" charset="0"/>
            </a:endParaRPr>
          </a:p>
        </p:txBody>
      </p:sp>
      <p:sp>
        <p:nvSpPr>
          <p:cNvPr id="9" name="5 Rectángulo">
            <a:extLst>
              <a:ext uri="{FF2B5EF4-FFF2-40B4-BE49-F238E27FC236}">
                <a16:creationId xmlns:a16="http://schemas.microsoft.com/office/drawing/2014/main" id="{5F0F516F-5947-4DD4-8915-3C6B4EF28ABE}"/>
              </a:ext>
            </a:extLst>
          </p:cNvPr>
          <p:cNvSpPr/>
          <p:nvPr/>
        </p:nvSpPr>
        <p:spPr>
          <a:xfrm>
            <a:off x="4506168" y="1294252"/>
            <a:ext cx="647721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b="1" dirty="0">
                <a:solidFill>
                  <a:srgbClr val="000000"/>
                </a:solidFill>
                <a:latin typeface="Calibri" pitchFamily="34" charset="0"/>
                <a:cs typeface="Calibri" pitchFamily="34" charset="0"/>
              </a:rPr>
              <a:t>Cuadro A-VI/1-3</a:t>
            </a:r>
          </a:p>
          <a:p>
            <a:pPr algn="just"/>
            <a:r>
              <a:rPr lang="es-ES" b="1" dirty="0">
                <a:solidFill>
                  <a:srgbClr val="000000"/>
                </a:solidFill>
                <a:latin typeface="Calibri" pitchFamily="34" charset="0"/>
                <a:cs typeface="Calibri" pitchFamily="34" charset="0"/>
              </a:rPr>
              <a:t>Especificación de las normas mínimas de competencia en primeros auxilios básicos.</a:t>
            </a:r>
          </a:p>
        </p:txBody>
      </p:sp>
      <p:sp>
        <p:nvSpPr>
          <p:cNvPr id="10" name="6 Rectángulo">
            <a:extLst>
              <a:ext uri="{FF2B5EF4-FFF2-40B4-BE49-F238E27FC236}">
                <a16:creationId xmlns:a16="http://schemas.microsoft.com/office/drawing/2014/main" id="{B79BCE2D-2A05-4C8B-9FDA-C12B48870340}"/>
              </a:ext>
            </a:extLst>
          </p:cNvPr>
          <p:cNvSpPr/>
          <p:nvPr/>
        </p:nvSpPr>
        <p:spPr>
          <a:xfrm>
            <a:off x="2274439" y="2751311"/>
            <a:ext cx="2804285" cy="3693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s-ES" b="1" dirty="0">
                <a:solidFill>
                  <a:srgbClr val="000000"/>
                </a:solidFill>
                <a:latin typeface="Calibri" pitchFamily="34" charset="0"/>
                <a:cs typeface="Calibri" pitchFamily="34" charset="0"/>
              </a:rPr>
              <a:t>Competencias (Columna 1): </a:t>
            </a:r>
          </a:p>
        </p:txBody>
      </p:sp>
      <p:pic>
        <p:nvPicPr>
          <p:cNvPr id="11" name="Picture 4" descr="Primeros auxilios: ¿qué puedo hacer yo? | Familia y Salud">
            <a:hlinkClick r:id="rId5"/>
            <a:extLst>
              <a:ext uri="{FF2B5EF4-FFF2-40B4-BE49-F238E27FC236}">
                <a16:creationId xmlns:a16="http://schemas.microsoft.com/office/drawing/2014/main" id="{D22EFDAA-194C-409B-8AE2-62523ED9D7E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34508" y="3932829"/>
            <a:ext cx="2921472" cy="21911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11BE3F9-2AB6-459F-AEBB-A3623D4F452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32979" y="3471391"/>
            <a:ext cx="2998787" cy="340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upo 15">
            <a:extLst>
              <a:ext uri="{FF2B5EF4-FFF2-40B4-BE49-F238E27FC236}">
                <a16:creationId xmlns:a16="http://schemas.microsoft.com/office/drawing/2014/main" id="{5D49CC95-B748-48B6-A51C-079C8CC0D001}"/>
              </a:ext>
            </a:extLst>
          </p:cNvPr>
          <p:cNvGrpSpPr/>
          <p:nvPr/>
        </p:nvGrpSpPr>
        <p:grpSpPr>
          <a:xfrm>
            <a:off x="501768" y="293315"/>
            <a:ext cx="3734462" cy="369332"/>
            <a:chOff x="484974" y="357167"/>
            <a:chExt cx="3734462" cy="369332"/>
          </a:xfrm>
        </p:grpSpPr>
        <p:sp>
          <p:nvSpPr>
            <p:cNvPr id="17" name="Rectángulo 16">
              <a:extLst>
                <a:ext uri="{FF2B5EF4-FFF2-40B4-BE49-F238E27FC236}">
                  <a16:creationId xmlns:a16="http://schemas.microsoft.com/office/drawing/2014/main" id="{C9C94E57-B09E-4266-B256-7980088373FF}"/>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8" name="Imagen 17">
              <a:extLst>
                <a:ext uri="{FF2B5EF4-FFF2-40B4-BE49-F238E27FC236}">
                  <a16:creationId xmlns:a16="http://schemas.microsoft.com/office/drawing/2014/main" id="{3F1300B9-CDDD-4A2A-9CC7-A554C8E2DEA6}"/>
                </a:ext>
              </a:extLst>
            </p:cNvPr>
            <p:cNvPicPr>
              <a:picLocks noChangeAspect="1"/>
            </p:cNvPicPr>
            <p:nvPr/>
          </p:nvPicPr>
          <p:blipFill>
            <a:blip r:embed="rId8"/>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F165B482-6321-425B-868D-C9336412BFFF}"/>
              </a:ext>
            </a:extLst>
          </p:cNvPr>
          <p:cNvSpPr>
            <a:spLocks noGrp="1"/>
          </p:cNvSpPr>
          <p:nvPr>
            <p:ph type="sldNum" sz="quarter" idx="12"/>
          </p:nvPr>
        </p:nvSpPr>
        <p:spPr/>
        <p:txBody>
          <a:bodyPr/>
          <a:lstStyle/>
          <a:p>
            <a:fld id="{E7952FB4-4700-F747-B29E-62F56B1C72CB}" type="slidenum">
              <a:rPr lang="es-ES" smtClean="0"/>
              <a:t>56</a:t>
            </a:fld>
            <a:endParaRPr lang="es-ES"/>
          </a:p>
        </p:txBody>
      </p:sp>
    </p:spTree>
    <p:extLst>
      <p:ext uri="{BB962C8B-B14F-4D97-AF65-F5344CB8AC3E}">
        <p14:creationId xmlns:p14="http://schemas.microsoft.com/office/powerpoint/2010/main" val="11911616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646985" y="151414"/>
            <a:ext cx="5363307" cy="1015663"/>
          </a:xfrm>
          <a:prstGeom prst="rect">
            <a:avLst/>
          </a:prstGeom>
          <a:noFill/>
        </p:spPr>
        <p:txBody>
          <a:bodyPr wrap="square" rtlCol="0">
            <a:spAutoFit/>
          </a:bodyPr>
          <a:lstStyle/>
          <a:p>
            <a:pPr algn="r" fontAlgn="base">
              <a:spcBef>
                <a:spcPct val="20000"/>
              </a:spcBef>
              <a:spcAft>
                <a:spcPct val="0"/>
              </a:spcAft>
            </a:pPr>
            <a:r>
              <a:rPr kumimoji="0" lang="es-ES" sz="22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Certificado de Formación básica en seguridad </a:t>
            </a:r>
            <a:r>
              <a:rPr kumimoji="0" lang="es-ES" sz="16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Módulo 1.4: Seguridad en el trabajo y responsabilidades sociales</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pic>
        <p:nvPicPr>
          <p:cNvPr id="7" name="Picture 6" descr="Señalización IMO de Seguridad">
            <a:extLst>
              <a:ext uri="{FF2B5EF4-FFF2-40B4-BE49-F238E27FC236}">
                <a16:creationId xmlns:a16="http://schemas.microsoft.com/office/drawing/2014/main" id="{39388214-E0BE-43DB-A67D-EB017049D2F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400000">
            <a:off x="5010472" y="219209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1D0E1D43-C0B2-4006-9ACD-3560991E684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49723" y="1357667"/>
            <a:ext cx="4486275" cy="33432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Pentágono">
            <a:extLst>
              <a:ext uri="{FF2B5EF4-FFF2-40B4-BE49-F238E27FC236}">
                <a16:creationId xmlns:a16="http://schemas.microsoft.com/office/drawing/2014/main" id="{29301DF4-4E72-4143-9F59-91DD7E541EE2}"/>
              </a:ext>
            </a:extLst>
          </p:cNvPr>
          <p:cNvSpPr/>
          <p:nvPr/>
        </p:nvSpPr>
        <p:spPr bwMode="auto">
          <a:xfrm>
            <a:off x="1441110" y="781603"/>
            <a:ext cx="2235756" cy="1892098"/>
          </a:xfrm>
          <a:prstGeom prst="homePlat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b="1" dirty="0">
                <a:solidFill>
                  <a:srgbClr val="FFFFFF"/>
                </a:solidFill>
                <a:latin typeface="Calibri" pitchFamily="34" charset="0"/>
                <a:cs typeface="Calibri" pitchFamily="34" charset="0"/>
              </a:rPr>
              <a:t>CÓDIGO A</a:t>
            </a:r>
          </a:p>
          <a:p>
            <a:pPr fontAlgn="base">
              <a:spcBef>
                <a:spcPct val="20000"/>
              </a:spcBef>
              <a:spcAft>
                <a:spcPct val="0"/>
              </a:spcAft>
            </a:pPr>
            <a:r>
              <a:rPr lang="es-ES" b="1" dirty="0">
                <a:solidFill>
                  <a:srgbClr val="FFFFFF"/>
                </a:solidFill>
                <a:latin typeface="Calibri" pitchFamily="34" charset="0"/>
                <a:cs typeface="Calibri" pitchFamily="34" charset="0"/>
              </a:rPr>
              <a:t>CAPÍTULO VI</a:t>
            </a:r>
          </a:p>
          <a:p>
            <a:pPr fontAlgn="base">
              <a:spcBef>
                <a:spcPct val="20000"/>
              </a:spcBef>
              <a:spcAft>
                <a:spcPct val="0"/>
              </a:spcAft>
            </a:pPr>
            <a:r>
              <a:rPr lang="es-ES" b="1" dirty="0">
                <a:solidFill>
                  <a:srgbClr val="FFFFFF"/>
                </a:solidFill>
                <a:latin typeface="Calibri" pitchFamily="34" charset="0"/>
                <a:cs typeface="Calibri" pitchFamily="34" charset="0"/>
              </a:rPr>
              <a:t>Sección A-VI/1</a:t>
            </a:r>
          </a:p>
          <a:p>
            <a:pPr fontAlgn="base">
              <a:spcBef>
                <a:spcPct val="20000"/>
              </a:spcBef>
              <a:spcAft>
                <a:spcPct val="0"/>
              </a:spcAft>
            </a:pPr>
            <a:r>
              <a:rPr lang="es-ES" b="1" dirty="0">
                <a:solidFill>
                  <a:srgbClr val="FFFFFF"/>
                </a:solidFill>
                <a:latin typeface="Calibri" pitchFamily="34" charset="0"/>
                <a:cs typeface="Calibri" pitchFamily="34" charset="0"/>
              </a:rPr>
              <a:t>Párrafo 2</a:t>
            </a:r>
          </a:p>
        </p:txBody>
      </p:sp>
      <p:sp>
        <p:nvSpPr>
          <p:cNvPr id="10" name="5 Rectángulo">
            <a:extLst>
              <a:ext uri="{FF2B5EF4-FFF2-40B4-BE49-F238E27FC236}">
                <a16:creationId xmlns:a16="http://schemas.microsoft.com/office/drawing/2014/main" id="{D9AC1832-BB52-4B85-ABDB-05C8E7EB8179}"/>
              </a:ext>
            </a:extLst>
          </p:cNvPr>
          <p:cNvSpPr/>
          <p:nvPr/>
        </p:nvSpPr>
        <p:spPr>
          <a:xfrm>
            <a:off x="3676866" y="1268760"/>
            <a:ext cx="647721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b="1" dirty="0">
                <a:solidFill>
                  <a:srgbClr val="000000"/>
                </a:solidFill>
                <a:latin typeface="Calibri" pitchFamily="34" charset="0"/>
                <a:cs typeface="Calibri" pitchFamily="34" charset="0"/>
              </a:rPr>
              <a:t>Cuadro A-VI/1-4</a:t>
            </a:r>
          </a:p>
          <a:p>
            <a:pPr algn="just"/>
            <a:r>
              <a:rPr lang="es-ES" b="1" dirty="0">
                <a:solidFill>
                  <a:srgbClr val="000000"/>
                </a:solidFill>
                <a:latin typeface="Calibri" pitchFamily="34" charset="0"/>
                <a:cs typeface="Calibri" pitchFamily="34" charset="0"/>
              </a:rPr>
              <a:t>Especificación de las normas mínimas de competencia en seguridad personal y responsabilidades sociales.</a:t>
            </a:r>
          </a:p>
        </p:txBody>
      </p:sp>
      <p:sp>
        <p:nvSpPr>
          <p:cNvPr id="11" name="6 Rectángulo">
            <a:extLst>
              <a:ext uri="{FF2B5EF4-FFF2-40B4-BE49-F238E27FC236}">
                <a16:creationId xmlns:a16="http://schemas.microsoft.com/office/drawing/2014/main" id="{F2240485-FA3F-4E33-8E91-F4ADFBD15EA9}"/>
              </a:ext>
            </a:extLst>
          </p:cNvPr>
          <p:cNvSpPr/>
          <p:nvPr/>
        </p:nvSpPr>
        <p:spPr>
          <a:xfrm>
            <a:off x="1657134" y="3508615"/>
            <a:ext cx="2804285" cy="3693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s-ES" b="1" dirty="0">
                <a:solidFill>
                  <a:srgbClr val="000000"/>
                </a:solidFill>
                <a:latin typeface="Calibri" pitchFamily="34" charset="0"/>
                <a:cs typeface="Calibri" pitchFamily="34" charset="0"/>
              </a:rPr>
              <a:t>Competencias (Columna 1): </a:t>
            </a:r>
          </a:p>
        </p:txBody>
      </p:sp>
      <p:sp>
        <p:nvSpPr>
          <p:cNvPr id="15" name="1 Marcador de contenido">
            <a:extLst>
              <a:ext uri="{FF2B5EF4-FFF2-40B4-BE49-F238E27FC236}">
                <a16:creationId xmlns:a16="http://schemas.microsoft.com/office/drawing/2014/main" id="{ED99FDAA-17BB-4B6F-9006-58E3B2A76720}"/>
              </a:ext>
            </a:extLst>
          </p:cNvPr>
          <p:cNvSpPr txBox="1">
            <a:spLocks/>
          </p:cNvSpPr>
          <p:nvPr/>
        </p:nvSpPr>
        <p:spPr bwMode="auto">
          <a:xfrm>
            <a:off x="1985274" y="3868292"/>
            <a:ext cx="8496944" cy="2304256"/>
          </a:xfrm>
          <a:prstGeom prst="rect">
            <a:avLst/>
          </a:prstGeom>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lgn="just">
              <a:buFont typeface="+mj-lt"/>
              <a:buAutoNum type="arabicParenR"/>
            </a:pPr>
            <a:r>
              <a:rPr lang="es-ES" kern="0" dirty="0">
                <a:latin typeface="Calibri" pitchFamily="34" charset="0"/>
                <a:cs typeface="Calibri" pitchFamily="34" charset="0"/>
              </a:rPr>
              <a:t>Cumplir los procedimientos de emergencia. </a:t>
            </a:r>
          </a:p>
          <a:p>
            <a:pPr marL="457200" indent="-457200" algn="just">
              <a:buFont typeface="+mj-lt"/>
              <a:buAutoNum type="arabicParenR"/>
            </a:pPr>
            <a:r>
              <a:rPr lang="es-ES" kern="0" dirty="0">
                <a:latin typeface="Calibri" pitchFamily="34" charset="0"/>
                <a:cs typeface="Calibri" pitchFamily="34" charset="0"/>
              </a:rPr>
              <a:t>Tomar precauciones para prevenir la contaminación del medio marino. </a:t>
            </a:r>
          </a:p>
          <a:p>
            <a:pPr marL="457200" indent="-457200" algn="just">
              <a:buFont typeface="+mj-lt"/>
              <a:buAutoNum type="arabicParenR"/>
            </a:pPr>
            <a:r>
              <a:rPr lang="es-ES" kern="0" dirty="0">
                <a:latin typeface="Calibri" pitchFamily="34" charset="0"/>
                <a:cs typeface="Calibri" pitchFamily="34" charset="0"/>
              </a:rPr>
              <a:t>Observar las prácticas de seguridad en el trabajo. </a:t>
            </a:r>
          </a:p>
          <a:p>
            <a:pPr marL="457200" indent="-457200" algn="just">
              <a:buFont typeface="+mj-lt"/>
              <a:buAutoNum type="arabicParenR"/>
            </a:pPr>
            <a:r>
              <a:rPr lang="es-ES" kern="0" dirty="0">
                <a:latin typeface="Calibri" pitchFamily="34" charset="0"/>
                <a:cs typeface="Calibri" pitchFamily="34" charset="0"/>
              </a:rPr>
              <a:t>Contribuir a que las comunicaciones a bordo del buque sean eficaces. </a:t>
            </a:r>
          </a:p>
          <a:p>
            <a:pPr marL="457200" indent="-457200" algn="just">
              <a:buFont typeface="+mj-lt"/>
              <a:buAutoNum type="arabicParenR"/>
            </a:pPr>
            <a:r>
              <a:rPr lang="es-ES" kern="0" dirty="0">
                <a:latin typeface="Calibri" pitchFamily="34" charset="0"/>
                <a:cs typeface="Calibri" pitchFamily="34" charset="0"/>
              </a:rPr>
              <a:t>Contribuir a que las relaciones humanas a bordo del buque sean buenas. </a:t>
            </a:r>
          </a:p>
          <a:p>
            <a:pPr marL="457200" indent="-457200" algn="just">
              <a:buFont typeface="+mj-lt"/>
              <a:buAutoNum type="arabicParenR"/>
            </a:pPr>
            <a:r>
              <a:rPr lang="es-ES" kern="0" dirty="0">
                <a:latin typeface="Calibri" pitchFamily="34" charset="0"/>
                <a:cs typeface="Calibri" pitchFamily="34" charset="0"/>
              </a:rPr>
              <a:t>Comprender y adoptar las medidas necesarias para controlar la fatiga. </a:t>
            </a:r>
          </a:p>
        </p:txBody>
      </p:sp>
      <p:grpSp>
        <p:nvGrpSpPr>
          <p:cNvPr id="13" name="Grupo 12">
            <a:extLst>
              <a:ext uri="{FF2B5EF4-FFF2-40B4-BE49-F238E27FC236}">
                <a16:creationId xmlns:a16="http://schemas.microsoft.com/office/drawing/2014/main" id="{9461AF55-0727-49D9-8C81-76031D8CF894}"/>
              </a:ext>
            </a:extLst>
          </p:cNvPr>
          <p:cNvGrpSpPr/>
          <p:nvPr/>
        </p:nvGrpSpPr>
        <p:grpSpPr>
          <a:xfrm>
            <a:off x="501768" y="293315"/>
            <a:ext cx="3734462" cy="369332"/>
            <a:chOff x="484974" y="357167"/>
            <a:chExt cx="3734462" cy="369332"/>
          </a:xfrm>
        </p:grpSpPr>
        <p:sp>
          <p:nvSpPr>
            <p:cNvPr id="16" name="Rectángulo 15">
              <a:extLst>
                <a:ext uri="{FF2B5EF4-FFF2-40B4-BE49-F238E27FC236}">
                  <a16:creationId xmlns:a16="http://schemas.microsoft.com/office/drawing/2014/main" id="{0EB377A3-F73E-44DC-B71F-7FA34171F86C}"/>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7" name="Imagen 16">
              <a:extLst>
                <a:ext uri="{FF2B5EF4-FFF2-40B4-BE49-F238E27FC236}">
                  <a16:creationId xmlns:a16="http://schemas.microsoft.com/office/drawing/2014/main" id="{313CF5A8-3B9E-4091-8636-5453E529F443}"/>
                </a:ext>
              </a:extLst>
            </p:cNvPr>
            <p:cNvPicPr>
              <a:picLocks noChangeAspect="1"/>
            </p:cNvPicPr>
            <p:nvPr/>
          </p:nvPicPr>
          <p:blipFill>
            <a:blip r:embed="rId6"/>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EBD21A0E-1C24-4741-8A2B-13E2FC15788E}"/>
              </a:ext>
            </a:extLst>
          </p:cNvPr>
          <p:cNvSpPr>
            <a:spLocks noGrp="1"/>
          </p:cNvSpPr>
          <p:nvPr>
            <p:ph type="sldNum" sz="quarter" idx="12"/>
          </p:nvPr>
        </p:nvSpPr>
        <p:spPr/>
        <p:txBody>
          <a:bodyPr/>
          <a:lstStyle/>
          <a:p>
            <a:fld id="{E7952FB4-4700-F747-B29E-62F56B1C72CB}" type="slidenum">
              <a:rPr lang="es-ES" smtClean="0"/>
              <a:t>57</a:t>
            </a:fld>
            <a:endParaRPr lang="es-ES"/>
          </a:p>
        </p:txBody>
      </p:sp>
    </p:spTree>
    <p:extLst>
      <p:ext uri="{BB962C8B-B14F-4D97-AF65-F5344CB8AC3E}">
        <p14:creationId xmlns:p14="http://schemas.microsoft.com/office/powerpoint/2010/main" val="34743096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7BEC56D3-6DC8-4C18-ADF2-970A8CA659E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04372" y="1291811"/>
            <a:ext cx="1714321" cy="220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5D732A0E-5F26-4D9A-9293-B91EC147F5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1562" y="927026"/>
            <a:ext cx="8353425" cy="51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5380893" y="272495"/>
            <a:ext cx="6629400" cy="769441"/>
          </a:xfrm>
          <a:prstGeom prst="rect">
            <a:avLst/>
          </a:prstGeom>
          <a:noFill/>
        </p:spPr>
        <p:txBody>
          <a:bodyPr wrap="square" rtlCol="0">
            <a:spAutoFit/>
          </a:bodyPr>
          <a:lstStyle/>
          <a:p>
            <a:pPr algn="r" fontAlgn="base">
              <a:spcBef>
                <a:spcPct val="20000"/>
              </a:spcBef>
              <a:spcAft>
                <a:spcPct val="0"/>
              </a:spcAft>
            </a:pPr>
            <a:r>
              <a:rPr kumimoji="0" lang="es-ES" sz="22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Embarcaciones de supervivencia y botes de rescate (no rápidos)</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5" cstate="print"/>
          <a:srcRect/>
          <a:stretch>
            <a:fillRect/>
          </a:stretch>
        </p:blipFill>
        <p:spPr bwMode="auto">
          <a:xfrm>
            <a:off x="10000988" y="4783619"/>
            <a:ext cx="3168810" cy="1242673"/>
          </a:xfrm>
          <a:prstGeom prst="rect">
            <a:avLst/>
          </a:prstGeom>
          <a:noFill/>
        </p:spPr>
      </p:pic>
      <p:sp>
        <p:nvSpPr>
          <p:cNvPr id="11" name="8 Pentágono">
            <a:extLst>
              <a:ext uri="{FF2B5EF4-FFF2-40B4-BE49-F238E27FC236}">
                <a16:creationId xmlns:a16="http://schemas.microsoft.com/office/drawing/2014/main" id="{61CAA71C-BBDC-4CCA-A22D-EAA32671241E}"/>
              </a:ext>
            </a:extLst>
          </p:cNvPr>
          <p:cNvSpPr/>
          <p:nvPr/>
        </p:nvSpPr>
        <p:spPr bwMode="auto">
          <a:xfrm>
            <a:off x="1610989" y="707976"/>
            <a:ext cx="2235756" cy="1892098"/>
          </a:xfrm>
          <a:prstGeom prst="homePlat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b="1" dirty="0">
                <a:solidFill>
                  <a:srgbClr val="FFFFFF"/>
                </a:solidFill>
                <a:latin typeface="Calibri" pitchFamily="34" charset="0"/>
                <a:cs typeface="Calibri" pitchFamily="34" charset="0"/>
              </a:rPr>
              <a:t>CÓDIGO A</a:t>
            </a:r>
          </a:p>
          <a:p>
            <a:pPr fontAlgn="base">
              <a:spcBef>
                <a:spcPct val="20000"/>
              </a:spcBef>
              <a:spcAft>
                <a:spcPct val="0"/>
              </a:spcAft>
            </a:pPr>
            <a:r>
              <a:rPr lang="es-ES" b="1" dirty="0">
                <a:solidFill>
                  <a:srgbClr val="FFFFFF"/>
                </a:solidFill>
                <a:latin typeface="Calibri" pitchFamily="34" charset="0"/>
                <a:cs typeface="Calibri" pitchFamily="34" charset="0"/>
              </a:rPr>
              <a:t>CAPÍTULO VI</a:t>
            </a:r>
          </a:p>
          <a:p>
            <a:pPr fontAlgn="base">
              <a:spcBef>
                <a:spcPct val="20000"/>
              </a:spcBef>
              <a:spcAft>
                <a:spcPct val="0"/>
              </a:spcAft>
            </a:pPr>
            <a:r>
              <a:rPr lang="es-ES" b="1" dirty="0">
                <a:solidFill>
                  <a:srgbClr val="FFFFFF"/>
                </a:solidFill>
                <a:latin typeface="Calibri" pitchFamily="34" charset="0"/>
                <a:cs typeface="Calibri" pitchFamily="34" charset="0"/>
              </a:rPr>
              <a:t>Sección A-VI/2</a:t>
            </a:r>
          </a:p>
          <a:p>
            <a:pPr fontAlgn="base">
              <a:spcBef>
                <a:spcPct val="20000"/>
              </a:spcBef>
              <a:spcAft>
                <a:spcPct val="0"/>
              </a:spcAft>
            </a:pPr>
            <a:r>
              <a:rPr lang="es-ES" b="1" dirty="0">
                <a:solidFill>
                  <a:srgbClr val="FFFFFF"/>
                </a:solidFill>
                <a:latin typeface="Calibri" pitchFamily="34" charset="0"/>
                <a:cs typeface="Calibri" pitchFamily="34" charset="0"/>
              </a:rPr>
              <a:t>Párrafos 1-4</a:t>
            </a:r>
          </a:p>
        </p:txBody>
      </p:sp>
      <p:sp>
        <p:nvSpPr>
          <p:cNvPr id="13" name="1 Marcador de contenido">
            <a:extLst>
              <a:ext uri="{FF2B5EF4-FFF2-40B4-BE49-F238E27FC236}">
                <a16:creationId xmlns:a16="http://schemas.microsoft.com/office/drawing/2014/main" id="{05D1BB3F-60E3-4F22-A30A-42BE7EE7A562}"/>
              </a:ext>
            </a:extLst>
          </p:cNvPr>
          <p:cNvSpPr txBox="1">
            <a:spLocks/>
          </p:cNvSpPr>
          <p:nvPr/>
        </p:nvSpPr>
        <p:spPr bwMode="auto">
          <a:xfrm>
            <a:off x="1939802" y="3455112"/>
            <a:ext cx="8496944" cy="2736304"/>
          </a:xfrm>
          <a:prstGeom prst="rect">
            <a:avLst/>
          </a:prstGeom>
          <a:solidFill>
            <a:schemeClr val="accent1">
              <a:lumMod val="20000"/>
              <a:lumOff val="80000"/>
            </a:schemeClr>
          </a:solid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lgn="just">
              <a:buFont typeface="+mj-lt"/>
              <a:buAutoNum type="arabicParenR"/>
            </a:pPr>
            <a:r>
              <a:rPr lang="es-ES" kern="0" dirty="0">
                <a:solidFill>
                  <a:schemeClr val="tx1"/>
                </a:solidFill>
                <a:latin typeface="Calibri" pitchFamily="34" charset="0"/>
                <a:cs typeface="Calibri" pitchFamily="34" charset="0"/>
              </a:rPr>
              <a:t>Hacerse cargo de una embarcación de supervivencia o bote de rescate durante y después de la puesta a flote. </a:t>
            </a:r>
          </a:p>
          <a:p>
            <a:pPr marL="457200" indent="-457200" algn="just">
              <a:buFont typeface="+mj-lt"/>
              <a:buAutoNum type="arabicParenR"/>
            </a:pPr>
            <a:r>
              <a:rPr lang="es-ES" kern="0" dirty="0">
                <a:solidFill>
                  <a:schemeClr val="tx1"/>
                </a:solidFill>
                <a:latin typeface="Calibri" pitchFamily="34" charset="0"/>
                <a:cs typeface="Calibri" pitchFamily="34" charset="0"/>
              </a:rPr>
              <a:t>Hacer funcionar el motor de una embarcación de supervivencia. </a:t>
            </a:r>
          </a:p>
          <a:p>
            <a:pPr marL="457200" indent="-457200" algn="just">
              <a:buFont typeface="+mj-lt"/>
              <a:buAutoNum type="arabicParenR"/>
            </a:pPr>
            <a:r>
              <a:rPr lang="es-ES" kern="0" dirty="0">
                <a:solidFill>
                  <a:schemeClr val="tx1"/>
                </a:solidFill>
                <a:latin typeface="Calibri" pitchFamily="34" charset="0"/>
                <a:cs typeface="Calibri" pitchFamily="34" charset="0"/>
              </a:rPr>
              <a:t>Organizar a los supervivientes y la embarcación de supervivencia tras abandonar el buque. </a:t>
            </a:r>
          </a:p>
          <a:p>
            <a:pPr marL="457200" indent="-457200" algn="just">
              <a:buFont typeface="+mj-lt"/>
              <a:buAutoNum type="arabicParenR"/>
            </a:pPr>
            <a:r>
              <a:rPr lang="es-ES" kern="0" dirty="0">
                <a:solidFill>
                  <a:schemeClr val="tx1"/>
                </a:solidFill>
                <a:latin typeface="Calibri" pitchFamily="34" charset="0"/>
                <a:cs typeface="Calibri" pitchFamily="34" charset="0"/>
              </a:rPr>
              <a:t>Utilizar los dispositivos de localización, incluidos los aparatos de comunicación y señalización así como las señales pirotécnicas. </a:t>
            </a:r>
          </a:p>
          <a:p>
            <a:pPr marL="457200" indent="-457200" algn="just">
              <a:buFont typeface="+mj-lt"/>
              <a:buAutoNum type="arabicParenR"/>
            </a:pPr>
            <a:r>
              <a:rPr lang="es-ES" kern="0" dirty="0">
                <a:solidFill>
                  <a:schemeClr val="tx1"/>
                </a:solidFill>
                <a:latin typeface="Calibri" pitchFamily="34" charset="0"/>
                <a:cs typeface="Calibri" pitchFamily="34" charset="0"/>
              </a:rPr>
              <a:t>Dispensar primeros auxilios a los supervivientes. </a:t>
            </a:r>
          </a:p>
        </p:txBody>
      </p:sp>
      <p:sp>
        <p:nvSpPr>
          <p:cNvPr id="15" name="5 Rectángulo">
            <a:extLst>
              <a:ext uri="{FF2B5EF4-FFF2-40B4-BE49-F238E27FC236}">
                <a16:creationId xmlns:a16="http://schemas.microsoft.com/office/drawing/2014/main" id="{57E11061-54CB-4EA7-87FD-B4B59867FF9E}"/>
              </a:ext>
            </a:extLst>
          </p:cNvPr>
          <p:cNvSpPr/>
          <p:nvPr/>
        </p:nvSpPr>
        <p:spPr>
          <a:xfrm>
            <a:off x="3846745" y="1049488"/>
            <a:ext cx="647721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ES" b="1" dirty="0">
                <a:solidFill>
                  <a:srgbClr val="000000"/>
                </a:solidFill>
                <a:latin typeface="Calibri" pitchFamily="34" charset="0"/>
                <a:cs typeface="Calibri" pitchFamily="34" charset="0"/>
              </a:rPr>
              <a:t>Cuadro A-VI/2-1</a:t>
            </a:r>
          </a:p>
          <a:p>
            <a:pPr algn="just"/>
            <a:r>
              <a:rPr lang="es-ES" b="1" dirty="0">
                <a:solidFill>
                  <a:srgbClr val="000000"/>
                </a:solidFill>
                <a:latin typeface="Calibri" pitchFamily="34" charset="0"/>
                <a:cs typeface="Calibri" pitchFamily="34" charset="0"/>
              </a:rPr>
              <a:t>Especificación de las normas mínimas de competencia en el manejo de embarcaciones de supervivencia y botes de rescate que no sean botes de rescate rápidos.</a:t>
            </a:r>
          </a:p>
        </p:txBody>
      </p:sp>
      <p:sp>
        <p:nvSpPr>
          <p:cNvPr id="16" name="6 Rectángulo">
            <a:extLst>
              <a:ext uri="{FF2B5EF4-FFF2-40B4-BE49-F238E27FC236}">
                <a16:creationId xmlns:a16="http://schemas.microsoft.com/office/drawing/2014/main" id="{3802184C-D053-4299-AA01-D174DF1B789F}"/>
              </a:ext>
            </a:extLst>
          </p:cNvPr>
          <p:cNvSpPr/>
          <p:nvPr/>
        </p:nvSpPr>
        <p:spPr>
          <a:xfrm>
            <a:off x="1615016" y="2652192"/>
            <a:ext cx="2804285" cy="3693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s-ES" b="1" dirty="0">
                <a:solidFill>
                  <a:srgbClr val="000000"/>
                </a:solidFill>
                <a:latin typeface="Calibri" pitchFamily="34" charset="0"/>
                <a:cs typeface="Calibri" pitchFamily="34" charset="0"/>
              </a:rPr>
              <a:t>Competencias (Columna 1): </a:t>
            </a:r>
          </a:p>
        </p:txBody>
      </p:sp>
      <p:grpSp>
        <p:nvGrpSpPr>
          <p:cNvPr id="19" name="Grupo 18">
            <a:extLst>
              <a:ext uri="{FF2B5EF4-FFF2-40B4-BE49-F238E27FC236}">
                <a16:creationId xmlns:a16="http://schemas.microsoft.com/office/drawing/2014/main" id="{CBD5F862-CB2E-43A3-9A14-2A1196F65A55}"/>
              </a:ext>
            </a:extLst>
          </p:cNvPr>
          <p:cNvGrpSpPr/>
          <p:nvPr/>
        </p:nvGrpSpPr>
        <p:grpSpPr>
          <a:xfrm>
            <a:off x="501768" y="293315"/>
            <a:ext cx="3734462" cy="369332"/>
            <a:chOff x="484974" y="357167"/>
            <a:chExt cx="3734462" cy="369332"/>
          </a:xfrm>
        </p:grpSpPr>
        <p:sp>
          <p:nvSpPr>
            <p:cNvPr id="20" name="Rectángulo 19">
              <a:extLst>
                <a:ext uri="{FF2B5EF4-FFF2-40B4-BE49-F238E27FC236}">
                  <a16:creationId xmlns:a16="http://schemas.microsoft.com/office/drawing/2014/main" id="{E1FB2528-11FE-44A6-97D9-30C5CA221992}"/>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1" name="Imagen 20">
              <a:extLst>
                <a:ext uri="{FF2B5EF4-FFF2-40B4-BE49-F238E27FC236}">
                  <a16:creationId xmlns:a16="http://schemas.microsoft.com/office/drawing/2014/main" id="{EA16ABC6-D608-487D-931C-348B64F524D2}"/>
                </a:ext>
              </a:extLst>
            </p:cNvPr>
            <p:cNvPicPr>
              <a:picLocks noChangeAspect="1"/>
            </p:cNvPicPr>
            <p:nvPr/>
          </p:nvPicPr>
          <p:blipFill>
            <a:blip r:embed="rId6"/>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3D140B1D-9DBC-4CA4-BC60-015E29A6EC29}"/>
              </a:ext>
            </a:extLst>
          </p:cNvPr>
          <p:cNvSpPr>
            <a:spLocks noGrp="1"/>
          </p:cNvSpPr>
          <p:nvPr>
            <p:ph type="sldNum" sz="quarter" idx="12"/>
          </p:nvPr>
        </p:nvSpPr>
        <p:spPr/>
        <p:txBody>
          <a:bodyPr/>
          <a:lstStyle/>
          <a:p>
            <a:fld id="{E7952FB4-4700-F747-B29E-62F56B1C72CB}" type="slidenum">
              <a:rPr lang="es-ES" smtClean="0"/>
              <a:t>58</a:t>
            </a:fld>
            <a:endParaRPr lang="es-ES"/>
          </a:p>
        </p:txBody>
      </p:sp>
    </p:spTree>
    <p:extLst>
      <p:ext uri="{BB962C8B-B14F-4D97-AF65-F5344CB8AC3E}">
        <p14:creationId xmlns:p14="http://schemas.microsoft.com/office/powerpoint/2010/main" val="29377147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454589" y="127149"/>
            <a:ext cx="5555704"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Requisitos de los Instructores</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grpSp>
        <p:nvGrpSpPr>
          <p:cNvPr id="23" name="Grupo 22">
            <a:extLst>
              <a:ext uri="{FF2B5EF4-FFF2-40B4-BE49-F238E27FC236}">
                <a16:creationId xmlns:a16="http://schemas.microsoft.com/office/drawing/2014/main" id="{B5FFCBDA-352E-404C-AA38-8B1D98FD4D38}"/>
              </a:ext>
            </a:extLst>
          </p:cNvPr>
          <p:cNvGrpSpPr/>
          <p:nvPr/>
        </p:nvGrpSpPr>
        <p:grpSpPr>
          <a:xfrm>
            <a:off x="501768" y="293315"/>
            <a:ext cx="3734462" cy="369332"/>
            <a:chOff x="484974" y="357167"/>
            <a:chExt cx="3734462" cy="369332"/>
          </a:xfrm>
        </p:grpSpPr>
        <p:sp>
          <p:nvSpPr>
            <p:cNvPr id="24" name="Rectángulo 23">
              <a:extLst>
                <a:ext uri="{FF2B5EF4-FFF2-40B4-BE49-F238E27FC236}">
                  <a16:creationId xmlns:a16="http://schemas.microsoft.com/office/drawing/2014/main" id="{BBA05C31-F68D-4EAB-88A4-655879DD1D1A}"/>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5" name="Imagen 24">
              <a:extLst>
                <a:ext uri="{FF2B5EF4-FFF2-40B4-BE49-F238E27FC236}">
                  <a16:creationId xmlns:a16="http://schemas.microsoft.com/office/drawing/2014/main" id="{599915E2-CB1D-4CAD-86D9-3FF5762EC49F}"/>
                </a:ext>
              </a:extLst>
            </p:cNvPr>
            <p:cNvPicPr>
              <a:picLocks noChangeAspect="1"/>
            </p:cNvPicPr>
            <p:nvPr/>
          </p:nvPicPr>
          <p:blipFill>
            <a:blip r:embed="rId4"/>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9C01627F-3EB1-40A7-8322-E9497E80C104}"/>
              </a:ext>
            </a:extLst>
          </p:cNvPr>
          <p:cNvSpPr>
            <a:spLocks noGrp="1"/>
          </p:cNvSpPr>
          <p:nvPr>
            <p:ph type="sldNum" sz="quarter" idx="12"/>
          </p:nvPr>
        </p:nvSpPr>
        <p:spPr/>
        <p:txBody>
          <a:bodyPr/>
          <a:lstStyle/>
          <a:p>
            <a:fld id="{E7952FB4-4700-F747-B29E-62F56B1C72CB}" type="slidenum">
              <a:rPr lang="es-ES" smtClean="0"/>
              <a:t>59</a:t>
            </a:fld>
            <a:endParaRPr lang="es-ES"/>
          </a:p>
        </p:txBody>
      </p:sp>
      <p:pic>
        <p:nvPicPr>
          <p:cNvPr id="5" name="Imagen 4">
            <a:extLst>
              <a:ext uri="{FF2B5EF4-FFF2-40B4-BE49-F238E27FC236}">
                <a16:creationId xmlns:a16="http://schemas.microsoft.com/office/drawing/2014/main" id="{D32C318A-494B-40BD-A73B-9C2F7900ED9E}"/>
              </a:ext>
            </a:extLst>
          </p:cNvPr>
          <p:cNvPicPr>
            <a:picLocks noChangeAspect="1"/>
          </p:cNvPicPr>
          <p:nvPr/>
        </p:nvPicPr>
        <p:blipFill>
          <a:blip r:embed="rId5"/>
          <a:stretch>
            <a:fillRect/>
          </a:stretch>
        </p:blipFill>
        <p:spPr>
          <a:xfrm>
            <a:off x="1346804" y="777010"/>
            <a:ext cx="9498391" cy="5303980"/>
          </a:xfrm>
          <a:prstGeom prst="rect">
            <a:avLst/>
          </a:prstGeom>
        </p:spPr>
      </p:pic>
      <p:pic>
        <p:nvPicPr>
          <p:cNvPr id="7" name="Imagen 6">
            <a:extLst>
              <a:ext uri="{FF2B5EF4-FFF2-40B4-BE49-F238E27FC236}">
                <a16:creationId xmlns:a16="http://schemas.microsoft.com/office/drawing/2014/main" id="{5775DA17-891A-48A3-AE89-37268AE0EACE}"/>
              </a:ext>
            </a:extLst>
          </p:cNvPr>
          <p:cNvPicPr>
            <a:picLocks noChangeAspect="1"/>
          </p:cNvPicPr>
          <p:nvPr/>
        </p:nvPicPr>
        <p:blipFill>
          <a:blip r:embed="rId6"/>
          <a:stretch>
            <a:fillRect/>
          </a:stretch>
        </p:blipFill>
        <p:spPr>
          <a:xfrm>
            <a:off x="8327329" y="477980"/>
            <a:ext cx="2517866" cy="2298391"/>
          </a:xfrm>
          <a:prstGeom prst="rect">
            <a:avLst/>
          </a:prstGeom>
        </p:spPr>
      </p:pic>
    </p:spTree>
    <p:extLst>
      <p:ext uri="{BB962C8B-B14F-4D97-AF65-F5344CB8AC3E}">
        <p14:creationId xmlns:p14="http://schemas.microsoft.com/office/powerpoint/2010/main" val="3878503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pic>
        <p:nvPicPr>
          <p:cNvPr id="8" name="Picture 2" descr="Blue Marine de Grupo Industrial Durandco على تويتر: &amp;quot;Cuarto de controles  con su operador. #CostaAfuera #Ship #OffShore #OutCoast #Tank #BuqueTanque  #Petróleo #MarAbierto #OpenSea #GolfoDeMéxico #Petroleum #Gas #Oil  #Hidrocarburo #Hydrocarbon #OilRig ...">
            <a:extLst>
              <a:ext uri="{FF2B5EF4-FFF2-40B4-BE49-F238E27FC236}">
                <a16:creationId xmlns:a16="http://schemas.microsoft.com/office/drawing/2014/main" id="{A3E1BBA2-8F99-4538-8361-D1D0A7A2F48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95673" y="2023450"/>
            <a:ext cx="3564396" cy="2376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1 Marcador de contenido">
            <a:extLst>
              <a:ext uri="{FF2B5EF4-FFF2-40B4-BE49-F238E27FC236}">
                <a16:creationId xmlns:a16="http://schemas.microsoft.com/office/drawing/2014/main" id="{9AE166C3-2E1B-4122-BA83-BE16015BDCD2}"/>
              </a:ext>
            </a:extLst>
          </p:cNvPr>
          <p:cNvSpPr txBox="1">
            <a:spLocks/>
          </p:cNvSpPr>
          <p:nvPr/>
        </p:nvSpPr>
        <p:spPr bwMode="auto">
          <a:xfrm>
            <a:off x="0" y="1701901"/>
            <a:ext cx="8310556" cy="2998301"/>
          </a:xfrm>
          <a:prstGeom prst="rect">
            <a:avLst/>
          </a:prstGeom>
          <a:solidFill>
            <a:srgbClr val="009900"/>
          </a:solidFill>
          <a:ln w="9525">
            <a:noFill/>
            <a:miter lim="800000"/>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g) Jefe de máquinas de la marina mercante.</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h) Oficial de máquinas de primera de la marina mercante.</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i) Oficial de máquinas de segunda de la marina mercante.</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j) Oficial electrotécnico de la marina mercante.</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k) Mecánico mayor naval.</a:t>
            </a: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2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l) Mecánico naval</a:t>
            </a:r>
            <a:r>
              <a:rPr kumimoji="0" lang="es-ES" sz="2400" b="1" i="0" u="none" strike="noStrike" kern="0" cap="none" spc="0" normalizeH="0" baseline="0" noProof="0" dirty="0">
                <a:ln>
                  <a:noFill/>
                </a:ln>
                <a:solidFill>
                  <a:srgbClr val="FFFFFF"/>
                </a:solidFill>
                <a:effectLst/>
                <a:uLnTx/>
                <a:uFillTx/>
                <a:latin typeface="Arial" pitchFamily="34" charset="0"/>
                <a:ea typeface="+mn-ea"/>
                <a:cs typeface="Arial" pitchFamily="34" charset="0"/>
              </a:rPr>
              <a:t>.</a:t>
            </a:r>
          </a:p>
        </p:txBody>
      </p:sp>
      <p:sp>
        <p:nvSpPr>
          <p:cNvPr id="10" name="3 Rectángulo">
            <a:extLst>
              <a:ext uri="{FF2B5EF4-FFF2-40B4-BE49-F238E27FC236}">
                <a16:creationId xmlns:a16="http://schemas.microsoft.com/office/drawing/2014/main" id="{0AC0ED47-9F9D-4B42-9E5E-3F4E48A7C592}"/>
              </a:ext>
            </a:extLst>
          </p:cNvPr>
          <p:cNvSpPr/>
          <p:nvPr/>
        </p:nvSpPr>
        <p:spPr>
          <a:xfrm>
            <a:off x="2051719" y="942013"/>
            <a:ext cx="5048177" cy="523220"/>
          </a:xfrm>
          <a:prstGeom prst="rect">
            <a:avLst/>
          </a:prstGeom>
          <a:solidFill>
            <a:srgbClr val="0099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FFFFFF"/>
                </a:solidFill>
                <a:effectLst/>
                <a:uLnTx/>
                <a:uFillTx/>
                <a:latin typeface="Verdana"/>
                <a:ea typeface="+mn-ea"/>
                <a:cs typeface="+mn-cs"/>
              </a:rPr>
              <a:t>SECCIÓN DE MÁQUINAS</a:t>
            </a:r>
          </a:p>
        </p:txBody>
      </p:sp>
      <p:sp>
        <p:nvSpPr>
          <p:cNvPr id="11" name="3 CuadroTexto">
            <a:extLst>
              <a:ext uri="{FF2B5EF4-FFF2-40B4-BE49-F238E27FC236}">
                <a16:creationId xmlns:a16="http://schemas.microsoft.com/office/drawing/2014/main" id="{5B93685C-DB31-47EB-AC23-3DCCC8347F7C}"/>
              </a:ext>
            </a:extLst>
          </p:cNvPr>
          <p:cNvSpPr txBox="1"/>
          <p:nvPr/>
        </p:nvSpPr>
        <p:spPr>
          <a:xfrm>
            <a:off x="7000807" y="502085"/>
            <a:ext cx="5009485" cy="430887"/>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Títulos profesionales de la MM</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grpSp>
        <p:nvGrpSpPr>
          <p:cNvPr id="13" name="Grupo 12">
            <a:extLst>
              <a:ext uri="{FF2B5EF4-FFF2-40B4-BE49-F238E27FC236}">
                <a16:creationId xmlns:a16="http://schemas.microsoft.com/office/drawing/2014/main" id="{A4B16F75-BEDE-4ADE-9C34-D987A1E759C6}"/>
              </a:ext>
            </a:extLst>
          </p:cNvPr>
          <p:cNvGrpSpPr/>
          <p:nvPr/>
        </p:nvGrpSpPr>
        <p:grpSpPr>
          <a:xfrm>
            <a:off x="484974" y="357167"/>
            <a:ext cx="3734462" cy="369332"/>
            <a:chOff x="484974" y="357167"/>
            <a:chExt cx="3734462" cy="369332"/>
          </a:xfrm>
        </p:grpSpPr>
        <p:sp>
          <p:nvSpPr>
            <p:cNvPr id="15" name="Rectángulo 14">
              <a:extLst>
                <a:ext uri="{FF2B5EF4-FFF2-40B4-BE49-F238E27FC236}">
                  <a16:creationId xmlns:a16="http://schemas.microsoft.com/office/drawing/2014/main" id="{A3F0EA03-3975-462C-AB9A-074D12A272AB}"/>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6" name="Imagen 15">
              <a:extLst>
                <a:ext uri="{FF2B5EF4-FFF2-40B4-BE49-F238E27FC236}">
                  <a16:creationId xmlns:a16="http://schemas.microsoft.com/office/drawing/2014/main" id="{7B2AD110-45F3-45A0-9A60-5BAC5DD79405}"/>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97B29097-5086-40A5-A06F-BC256723EE64}"/>
              </a:ext>
            </a:extLst>
          </p:cNvPr>
          <p:cNvSpPr>
            <a:spLocks noGrp="1"/>
          </p:cNvSpPr>
          <p:nvPr>
            <p:ph type="sldNum" sz="quarter" idx="12"/>
          </p:nvPr>
        </p:nvSpPr>
        <p:spPr/>
        <p:txBody>
          <a:bodyPr/>
          <a:lstStyle/>
          <a:p>
            <a:fld id="{E7952FB4-4700-F747-B29E-62F56B1C72CB}" type="slidenum">
              <a:rPr lang="es-ES" smtClean="0"/>
              <a:t>6</a:t>
            </a:fld>
            <a:endParaRPr lang="es-ES"/>
          </a:p>
        </p:txBody>
      </p:sp>
    </p:spTree>
    <p:extLst>
      <p:ext uri="{BB962C8B-B14F-4D97-AF65-F5344CB8AC3E}">
        <p14:creationId xmlns:p14="http://schemas.microsoft.com/office/powerpoint/2010/main" val="35028019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454589" y="127149"/>
            <a:ext cx="5555704" cy="904863"/>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Requisitos para Simuladores</a:t>
            </a:r>
          </a:p>
          <a:p>
            <a:pPr algn="r" fontAlgn="base">
              <a:spcBef>
                <a:spcPct val="20000"/>
              </a:spcBef>
              <a:spcAft>
                <a:spcPct val="0"/>
              </a:spcAft>
            </a:pP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grpSp>
        <p:nvGrpSpPr>
          <p:cNvPr id="23" name="Grupo 22">
            <a:extLst>
              <a:ext uri="{FF2B5EF4-FFF2-40B4-BE49-F238E27FC236}">
                <a16:creationId xmlns:a16="http://schemas.microsoft.com/office/drawing/2014/main" id="{B5FFCBDA-352E-404C-AA38-8B1D98FD4D38}"/>
              </a:ext>
            </a:extLst>
          </p:cNvPr>
          <p:cNvGrpSpPr/>
          <p:nvPr/>
        </p:nvGrpSpPr>
        <p:grpSpPr>
          <a:xfrm>
            <a:off x="501768" y="293315"/>
            <a:ext cx="3734462" cy="369332"/>
            <a:chOff x="484974" y="357167"/>
            <a:chExt cx="3734462" cy="369332"/>
          </a:xfrm>
        </p:grpSpPr>
        <p:sp>
          <p:nvSpPr>
            <p:cNvPr id="24" name="Rectángulo 23">
              <a:extLst>
                <a:ext uri="{FF2B5EF4-FFF2-40B4-BE49-F238E27FC236}">
                  <a16:creationId xmlns:a16="http://schemas.microsoft.com/office/drawing/2014/main" id="{BBA05C31-F68D-4EAB-88A4-655879DD1D1A}"/>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5" name="Imagen 24">
              <a:extLst>
                <a:ext uri="{FF2B5EF4-FFF2-40B4-BE49-F238E27FC236}">
                  <a16:creationId xmlns:a16="http://schemas.microsoft.com/office/drawing/2014/main" id="{599915E2-CB1D-4CAD-86D9-3FF5762EC49F}"/>
                </a:ext>
              </a:extLst>
            </p:cNvPr>
            <p:cNvPicPr>
              <a:picLocks noChangeAspect="1"/>
            </p:cNvPicPr>
            <p:nvPr/>
          </p:nvPicPr>
          <p:blipFill>
            <a:blip r:embed="rId3"/>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9C01627F-3EB1-40A7-8322-E9497E80C104}"/>
              </a:ext>
            </a:extLst>
          </p:cNvPr>
          <p:cNvSpPr>
            <a:spLocks noGrp="1"/>
          </p:cNvSpPr>
          <p:nvPr>
            <p:ph type="sldNum" sz="quarter" idx="12"/>
          </p:nvPr>
        </p:nvSpPr>
        <p:spPr/>
        <p:txBody>
          <a:bodyPr/>
          <a:lstStyle/>
          <a:p>
            <a:fld id="{E7952FB4-4700-F747-B29E-62F56B1C72CB}" type="slidenum">
              <a:rPr lang="es-ES" smtClean="0"/>
              <a:t>60</a:t>
            </a:fld>
            <a:endParaRPr lang="es-ES"/>
          </a:p>
        </p:txBody>
      </p:sp>
      <p:pic>
        <p:nvPicPr>
          <p:cNvPr id="3" name="Imagen 2">
            <a:extLst>
              <a:ext uri="{FF2B5EF4-FFF2-40B4-BE49-F238E27FC236}">
                <a16:creationId xmlns:a16="http://schemas.microsoft.com/office/drawing/2014/main" id="{74DC216C-CB29-44A4-AF30-78433BE4D033}"/>
              </a:ext>
            </a:extLst>
          </p:cNvPr>
          <p:cNvPicPr>
            <a:picLocks noChangeAspect="1"/>
          </p:cNvPicPr>
          <p:nvPr/>
        </p:nvPicPr>
        <p:blipFill>
          <a:blip r:embed="rId4"/>
          <a:stretch>
            <a:fillRect/>
          </a:stretch>
        </p:blipFill>
        <p:spPr>
          <a:xfrm>
            <a:off x="1800982" y="583246"/>
            <a:ext cx="8894835" cy="4621169"/>
          </a:xfrm>
          <a:prstGeom prst="rect">
            <a:avLst/>
          </a:prstGeom>
        </p:spPr>
      </p:pic>
      <p:pic>
        <p:nvPicPr>
          <p:cNvPr id="4" name="Imagen 3">
            <a:extLst>
              <a:ext uri="{FF2B5EF4-FFF2-40B4-BE49-F238E27FC236}">
                <a16:creationId xmlns:a16="http://schemas.microsoft.com/office/drawing/2014/main" id="{A3FF1D3F-37FE-46BE-81B1-8463D2B4D4DB}"/>
              </a:ext>
            </a:extLst>
          </p:cNvPr>
          <p:cNvPicPr>
            <a:picLocks noChangeAspect="1"/>
          </p:cNvPicPr>
          <p:nvPr/>
        </p:nvPicPr>
        <p:blipFill>
          <a:blip r:embed="rId5"/>
          <a:stretch>
            <a:fillRect/>
          </a:stretch>
        </p:blipFill>
        <p:spPr>
          <a:xfrm>
            <a:off x="2621240" y="3805261"/>
            <a:ext cx="8029128" cy="2798307"/>
          </a:xfrm>
          <a:prstGeom prst="rect">
            <a:avLst/>
          </a:prstGeom>
        </p:spPr>
      </p:pic>
    </p:spTree>
    <p:extLst>
      <p:ext uri="{BB962C8B-B14F-4D97-AF65-F5344CB8AC3E}">
        <p14:creationId xmlns:p14="http://schemas.microsoft.com/office/powerpoint/2010/main" val="146302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454589" y="127149"/>
            <a:ext cx="5555704"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Perfiles Docentes</a:t>
            </a:r>
          </a:p>
        </p:txBody>
      </p:sp>
      <p:grpSp>
        <p:nvGrpSpPr>
          <p:cNvPr id="23" name="Grupo 22">
            <a:extLst>
              <a:ext uri="{FF2B5EF4-FFF2-40B4-BE49-F238E27FC236}">
                <a16:creationId xmlns:a16="http://schemas.microsoft.com/office/drawing/2014/main" id="{B5FFCBDA-352E-404C-AA38-8B1D98FD4D38}"/>
              </a:ext>
            </a:extLst>
          </p:cNvPr>
          <p:cNvGrpSpPr/>
          <p:nvPr/>
        </p:nvGrpSpPr>
        <p:grpSpPr>
          <a:xfrm>
            <a:off x="501768" y="293315"/>
            <a:ext cx="3734462" cy="369332"/>
            <a:chOff x="484974" y="357167"/>
            <a:chExt cx="3734462" cy="369332"/>
          </a:xfrm>
        </p:grpSpPr>
        <p:sp>
          <p:nvSpPr>
            <p:cNvPr id="24" name="Rectángulo 23">
              <a:extLst>
                <a:ext uri="{FF2B5EF4-FFF2-40B4-BE49-F238E27FC236}">
                  <a16:creationId xmlns:a16="http://schemas.microsoft.com/office/drawing/2014/main" id="{BBA05C31-F68D-4EAB-88A4-655879DD1D1A}"/>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5" name="Imagen 24">
              <a:extLst>
                <a:ext uri="{FF2B5EF4-FFF2-40B4-BE49-F238E27FC236}">
                  <a16:creationId xmlns:a16="http://schemas.microsoft.com/office/drawing/2014/main" id="{599915E2-CB1D-4CAD-86D9-3FF5762EC49F}"/>
                </a:ext>
              </a:extLst>
            </p:cNvPr>
            <p:cNvPicPr>
              <a:picLocks noChangeAspect="1"/>
            </p:cNvPicPr>
            <p:nvPr/>
          </p:nvPicPr>
          <p:blipFill>
            <a:blip r:embed="rId3"/>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9C01627F-3EB1-40A7-8322-E9497E80C104}"/>
              </a:ext>
            </a:extLst>
          </p:cNvPr>
          <p:cNvSpPr>
            <a:spLocks noGrp="1"/>
          </p:cNvSpPr>
          <p:nvPr>
            <p:ph type="sldNum" sz="quarter" idx="12"/>
          </p:nvPr>
        </p:nvSpPr>
        <p:spPr/>
        <p:txBody>
          <a:bodyPr/>
          <a:lstStyle/>
          <a:p>
            <a:fld id="{E7952FB4-4700-F747-B29E-62F56B1C72CB}" type="slidenum">
              <a:rPr lang="es-ES" smtClean="0"/>
              <a:t>61</a:t>
            </a:fld>
            <a:endParaRPr lang="es-ES"/>
          </a:p>
        </p:txBody>
      </p:sp>
      <p:pic>
        <p:nvPicPr>
          <p:cNvPr id="12" name="Picture 2">
            <a:extLst>
              <a:ext uri="{FF2B5EF4-FFF2-40B4-BE49-F238E27FC236}">
                <a16:creationId xmlns:a16="http://schemas.microsoft.com/office/drawing/2014/main" id="{ADAE0AE3-F912-49B2-852A-224BEC8AEC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1359" y="506082"/>
            <a:ext cx="4824536" cy="5439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a16="http://schemas.microsoft.com/office/drawing/2014/main" id="{5A30F593-5AA5-4027-90D8-2E8ED57A06B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65030" y="1313012"/>
            <a:ext cx="2183156" cy="3804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4" name="Picture 4" descr="El Instituto Social de la Marina atiende las demandas de UGT sobre  formación marítima - FESMC-UGT">
            <a:extLst>
              <a:ext uri="{FF2B5EF4-FFF2-40B4-BE49-F238E27FC236}">
                <a16:creationId xmlns:a16="http://schemas.microsoft.com/office/drawing/2014/main" id="{63E7AAC5-7B23-40DC-866B-97E501A01E4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78490" y="1077763"/>
            <a:ext cx="1389208" cy="767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45941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454589" y="127149"/>
            <a:ext cx="5555704"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Requisitos de los Evaluadores</a:t>
            </a:r>
          </a:p>
        </p:txBody>
      </p:sp>
      <p:grpSp>
        <p:nvGrpSpPr>
          <p:cNvPr id="23" name="Grupo 22">
            <a:extLst>
              <a:ext uri="{FF2B5EF4-FFF2-40B4-BE49-F238E27FC236}">
                <a16:creationId xmlns:a16="http://schemas.microsoft.com/office/drawing/2014/main" id="{B5FFCBDA-352E-404C-AA38-8B1D98FD4D38}"/>
              </a:ext>
            </a:extLst>
          </p:cNvPr>
          <p:cNvGrpSpPr/>
          <p:nvPr/>
        </p:nvGrpSpPr>
        <p:grpSpPr>
          <a:xfrm>
            <a:off x="501768" y="293315"/>
            <a:ext cx="3734462" cy="369332"/>
            <a:chOff x="484974" y="357167"/>
            <a:chExt cx="3734462" cy="369332"/>
          </a:xfrm>
        </p:grpSpPr>
        <p:sp>
          <p:nvSpPr>
            <p:cNvPr id="24" name="Rectángulo 23">
              <a:extLst>
                <a:ext uri="{FF2B5EF4-FFF2-40B4-BE49-F238E27FC236}">
                  <a16:creationId xmlns:a16="http://schemas.microsoft.com/office/drawing/2014/main" id="{BBA05C31-F68D-4EAB-88A4-655879DD1D1A}"/>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5" name="Imagen 24">
              <a:extLst>
                <a:ext uri="{FF2B5EF4-FFF2-40B4-BE49-F238E27FC236}">
                  <a16:creationId xmlns:a16="http://schemas.microsoft.com/office/drawing/2014/main" id="{599915E2-CB1D-4CAD-86D9-3FF5762EC49F}"/>
                </a:ext>
              </a:extLst>
            </p:cNvPr>
            <p:cNvPicPr>
              <a:picLocks noChangeAspect="1"/>
            </p:cNvPicPr>
            <p:nvPr/>
          </p:nvPicPr>
          <p:blipFill>
            <a:blip r:embed="rId3"/>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9C01627F-3EB1-40A7-8322-E9497E80C104}"/>
              </a:ext>
            </a:extLst>
          </p:cNvPr>
          <p:cNvSpPr>
            <a:spLocks noGrp="1"/>
          </p:cNvSpPr>
          <p:nvPr>
            <p:ph type="sldNum" sz="quarter" idx="12"/>
          </p:nvPr>
        </p:nvSpPr>
        <p:spPr/>
        <p:txBody>
          <a:bodyPr/>
          <a:lstStyle/>
          <a:p>
            <a:fld id="{E7952FB4-4700-F747-B29E-62F56B1C72CB}" type="slidenum">
              <a:rPr lang="es-ES" smtClean="0"/>
              <a:t>62</a:t>
            </a:fld>
            <a:endParaRPr lang="es-ES"/>
          </a:p>
        </p:txBody>
      </p:sp>
      <p:pic>
        <p:nvPicPr>
          <p:cNvPr id="4" name="Imagen 3">
            <a:extLst>
              <a:ext uri="{FF2B5EF4-FFF2-40B4-BE49-F238E27FC236}">
                <a16:creationId xmlns:a16="http://schemas.microsoft.com/office/drawing/2014/main" id="{E1F26DFF-099A-444E-A83E-FCEC75089C7A}"/>
              </a:ext>
            </a:extLst>
          </p:cNvPr>
          <p:cNvPicPr>
            <a:picLocks noChangeAspect="1"/>
          </p:cNvPicPr>
          <p:nvPr/>
        </p:nvPicPr>
        <p:blipFill>
          <a:blip r:embed="rId4"/>
          <a:stretch>
            <a:fillRect/>
          </a:stretch>
        </p:blipFill>
        <p:spPr>
          <a:xfrm>
            <a:off x="2906782" y="1486524"/>
            <a:ext cx="8738371" cy="4539768"/>
          </a:xfrm>
          <a:prstGeom prst="rect">
            <a:avLst/>
          </a:prstGeom>
        </p:spPr>
      </p:pic>
      <p:pic>
        <p:nvPicPr>
          <p:cNvPr id="8" name="Imagen 7">
            <a:extLst>
              <a:ext uri="{FF2B5EF4-FFF2-40B4-BE49-F238E27FC236}">
                <a16:creationId xmlns:a16="http://schemas.microsoft.com/office/drawing/2014/main" id="{CB615831-DC7B-42BA-9D3D-5D7F1AC0978B}"/>
              </a:ext>
            </a:extLst>
          </p:cNvPr>
          <p:cNvPicPr>
            <a:picLocks noChangeAspect="1"/>
          </p:cNvPicPr>
          <p:nvPr/>
        </p:nvPicPr>
        <p:blipFill>
          <a:blip r:embed="rId5"/>
          <a:stretch>
            <a:fillRect/>
          </a:stretch>
        </p:blipFill>
        <p:spPr>
          <a:xfrm>
            <a:off x="-370746" y="3346230"/>
            <a:ext cx="3359187" cy="3767655"/>
          </a:xfrm>
          <a:prstGeom prst="rect">
            <a:avLst/>
          </a:prstGeom>
        </p:spPr>
      </p:pic>
      <p:pic>
        <p:nvPicPr>
          <p:cNvPr id="3" name="Imagen 2">
            <a:extLst>
              <a:ext uri="{FF2B5EF4-FFF2-40B4-BE49-F238E27FC236}">
                <a16:creationId xmlns:a16="http://schemas.microsoft.com/office/drawing/2014/main" id="{DA0404AC-E0A8-4743-AA68-D7F8F2C87014}"/>
              </a:ext>
            </a:extLst>
          </p:cNvPr>
          <p:cNvPicPr>
            <a:picLocks noChangeAspect="1"/>
          </p:cNvPicPr>
          <p:nvPr/>
        </p:nvPicPr>
        <p:blipFill>
          <a:blip r:embed="rId6"/>
          <a:stretch>
            <a:fillRect/>
          </a:stretch>
        </p:blipFill>
        <p:spPr>
          <a:xfrm>
            <a:off x="117805" y="892844"/>
            <a:ext cx="8065707" cy="3627434"/>
          </a:xfrm>
          <a:prstGeom prst="rect">
            <a:avLst/>
          </a:prstGeom>
        </p:spPr>
      </p:pic>
    </p:spTree>
    <p:extLst>
      <p:ext uri="{BB962C8B-B14F-4D97-AF65-F5344CB8AC3E}">
        <p14:creationId xmlns:p14="http://schemas.microsoft.com/office/powerpoint/2010/main" val="1483233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454589" y="127149"/>
            <a:ext cx="5555704"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Requisitos de los Equipos</a:t>
            </a:r>
          </a:p>
        </p:txBody>
      </p:sp>
      <p:grpSp>
        <p:nvGrpSpPr>
          <p:cNvPr id="23" name="Grupo 22">
            <a:extLst>
              <a:ext uri="{FF2B5EF4-FFF2-40B4-BE49-F238E27FC236}">
                <a16:creationId xmlns:a16="http://schemas.microsoft.com/office/drawing/2014/main" id="{B5FFCBDA-352E-404C-AA38-8B1D98FD4D38}"/>
              </a:ext>
            </a:extLst>
          </p:cNvPr>
          <p:cNvGrpSpPr/>
          <p:nvPr/>
        </p:nvGrpSpPr>
        <p:grpSpPr>
          <a:xfrm>
            <a:off x="501768" y="293315"/>
            <a:ext cx="3734462" cy="369332"/>
            <a:chOff x="484974" y="357167"/>
            <a:chExt cx="3734462" cy="369332"/>
          </a:xfrm>
        </p:grpSpPr>
        <p:sp>
          <p:nvSpPr>
            <p:cNvPr id="24" name="Rectángulo 23">
              <a:extLst>
                <a:ext uri="{FF2B5EF4-FFF2-40B4-BE49-F238E27FC236}">
                  <a16:creationId xmlns:a16="http://schemas.microsoft.com/office/drawing/2014/main" id="{BBA05C31-F68D-4EAB-88A4-655879DD1D1A}"/>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5" name="Imagen 24">
              <a:extLst>
                <a:ext uri="{FF2B5EF4-FFF2-40B4-BE49-F238E27FC236}">
                  <a16:creationId xmlns:a16="http://schemas.microsoft.com/office/drawing/2014/main" id="{599915E2-CB1D-4CAD-86D9-3FF5762EC49F}"/>
                </a:ext>
              </a:extLst>
            </p:cNvPr>
            <p:cNvPicPr>
              <a:picLocks noChangeAspect="1"/>
            </p:cNvPicPr>
            <p:nvPr/>
          </p:nvPicPr>
          <p:blipFill>
            <a:blip r:embed="rId3"/>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9C01627F-3EB1-40A7-8322-E9497E80C104}"/>
              </a:ext>
            </a:extLst>
          </p:cNvPr>
          <p:cNvSpPr>
            <a:spLocks noGrp="1"/>
          </p:cNvSpPr>
          <p:nvPr>
            <p:ph type="sldNum" sz="quarter" idx="12"/>
          </p:nvPr>
        </p:nvSpPr>
        <p:spPr/>
        <p:txBody>
          <a:bodyPr/>
          <a:lstStyle/>
          <a:p>
            <a:fld id="{E7952FB4-4700-F747-B29E-62F56B1C72CB}" type="slidenum">
              <a:rPr lang="es-ES" smtClean="0"/>
              <a:t>63</a:t>
            </a:fld>
            <a:endParaRPr lang="es-ES"/>
          </a:p>
        </p:txBody>
      </p:sp>
      <p:pic>
        <p:nvPicPr>
          <p:cNvPr id="5" name="Imagen 4">
            <a:extLst>
              <a:ext uri="{FF2B5EF4-FFF2-40B4-BE49-F238E27FC236}">
                <a16:creationId xmlns:a16="http://schemas.microsoft.com/office/drawing/2014/main" id="{FF6DA623-A747-427B-B032-1D9E5D9FAAFE}"/>
              </a:ext>
            </a:extLst>
          </p:cNvPr>
          <p:cNvPicPr>
            <a:picLocks noChangeAspect="1"/>
          </p:cNvPicPr>
          <p:nvPr/>
        </p:nvPicPr>
        <p:blipFill>
          <a:blip r:embed="rId4"/>
          <a:stretch>
            <a:fillRect/>
          </a:stretch>
        </p:blipFill>
        <p:spPr>
          <a:xfrm>
            <a:off x="1182431" y="1079161"/>
            <a:ext cx="8590008" cy="5169856"/>
          </a:xfrm>
          <a:prstGeom prst="rect">
            <a:avLst/>
          </a:prstGeom>
        </p:spPr>
      </p:pic>
      <p:pic>
        <p:nvPicPr>
          <p:cNvPr id="11" name="Picture 2">
            <a:extLst>
              <a:ext uri="{FF2B5EF4-FFF2-40B4-BE49-F238E27FC236}">
                <a16:creationId xmlns:a16="http://schemas.microsoft.com/office/drawing/2014/main" id="{59A47924-907E-47C2-929B-7D6AE9C1FBE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35923" y="-23262"/>
            <a:ext cx="1714500" cy="1714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00684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454589" y="127149"/>
            <a:ext cx="5555704"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Requisitos de los Equipos</a:t>
            </a:r>
          </a:p>
        </p:txBody>
      </p:sp>
      <p:grpSp>
        <p:nvGrpSpPr>
          <p:cNvPr id="23" name="Grupo 22">
            <a:extLst>
              <a:ext uri="{FF2B5EF4-FFF2-40B4-BE49-F238E27FC236}">
                <a16:creationId xmlns:a16="http://schemas.microsoft.com/office/drawing/2014/main" id="{B5FFCBDA-352E-404C-AA38-8B1D98FD4D38}"/>
              </a:ext>
            </a:extLst>
          </p:cNvPr>
          <p:cNvGrpSpPr/>
          <p:nvPr/>
        </p:nvGrpSpPr>
        <p:grpSpPr>
          <a:xfrm>
            <a:off x="501768" y="293315"/>
            <a:ext cx="3734462" cy="369332"/>
            <a:chOff x="484974" y="357167"/>
            <a:chExt cx="3734462" cy="369332"/>
          </a:xfrm>
        </p:grpSpPr>
        <p:sp>
          <p:nvSpPr>
            <p:cNvPr id="24" name="Rectángulo 23">
              <a:extLst>
                <a:ext uri="{FF2B5EF4-FFF2-40B4-BE49-F238E27FC236}">
                  <a16:creationId xmlns:a16="http://schemas.microsoft.com/office/drawing/2014/main" id="{BBA05C31-F68D-4EAB-88A4-655879DD1D1A}"/>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5" name="Imagen 24">
              <a:extLst>
                <a:ext uri="{FF2B5EF4-FFF2-40B4-BE49-F238E27FC236}">
                  <a16:creationId xmlns:a16="http://schemas.microsoft.com/office/drawing/2014/main" id="{599915E2-CB1D-4CAD-86D9-3FF5762EC49F}"/>
                </a:ext>
              </a:extLst>
            </p:cNvPr>
            <p:cNvPicPr>
              <a:picLocks noChangeAspect="1"/>
            </p:cNvPicPr>
            <p:nvPr/>
          </p:nvPicPr>
          <p:blipFill>
            <a:blip r:embed="rId3"/>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9C01627F-3EB1-40A7-8322-E9497E80C104}"/>
              </a:ext>
            </a:extLst>
          </p:cNvPr>
          <p:cNvSpPr>
            <a:spLocks noGrp="1"/>
          </p:cNvSpPr>
          <p:nvPr>
            <p:ph type="sldNum" sz="quarter" idx="12"/>
          </p:nvPr>
        </p:nvSpPr>
        <p:spPr/>
        <p:txBody>
          <a:bodyPr/>
          <a:lstStyle/>
          <a:p>
            <a:fld id="{E7952FB4-4700-F747-B29E-62F56B1C72CB}" type="slidenum">
              <a:rPr lang="es-ES" smtClean="0"/>
              <a:t>64</a:t>
            </a:fld>
            <a:endParaRPr lang="es-ES"/>
          </a:p>
        </p:txBody>
      </p:sp>
      <p:pic>
        <p:nvPicPr>
          <p:cNvPr id="10" name="Picture 2">
            <a:extLst>
              <a:ext uri="{FF2B5EF4-FFF2-40B4-BE49-F238E27FC236}">
                <a16:creationId xmlns:a16="http://schemas.microsoft.com/office/drawing/2014/main" id="{D2FD8453-7FE1-4646-BEAD-61370BB1BE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6447" y="1000809"/>
            <a:ext cx="9083775" cy="4293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06155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454589" y="127149"/>
            <a:ext cx="5555704"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Requisitos de los Equipos</a:t>
            </a:r>
          </a:p>
        </p:txBody>
      </p:sp>
      <p:grpSp>
        <p:nvGrpSpPr>
          <p:cNvPr id="23" name="Grupo 22">
            <a:extLst>
              <a:ext uri="{FF2B5EF4-FFF2-40B4-BE49-F238E27FC236}">
                <a16:creationId xmlns:a16="http://schemas.microsoft.com/office/drawing/2014/main" id="{B5FFCBDA-352E-404C-AA38-8B1D98FD4D38}"/>
              </a:ext>
            </a:extLst>
          </p:cNvPr>
          <p:cNvGrpSpPr/>
          <p:nvPr/>
        </p:nvGrpSpPr>
        <p:grpSpPr>
          <a:xfrm>
            <a:off x="501768" y="293315"/>
            <a:ext cx="3734462" cy="369332"/>
            <a:chOff x="484974" y="357167"/>
            <a:chExt cx="3734462" cy="369332"/>
          </a:xfrm>
        </p:grpSpPr>
        <p:sp>
          <p:nvSpPr>
            <p:cNvPr id="24" name="Rectángulo 23">
              <a:extLst>
                <a:ext uri="{FF2B5EF4-FFF2-40B4-BE49-F238E27FC236}">
                  <a16:creationId xmlns:a16="http://schemas.microsoft.com/office/drawing/2014/main" id="{BBA05C31-F68D-4EAB-88A4-655879DD1D1A}"/>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5" name="Imagen 24">
              <a:extLst>
                <a:ext uri="{FF2B5EF4-FFF2-40B4-BE49-F238E27FC236}">
                  <a16:creationId xmlns:a16="http://schemas.microsoft.com/office/drawing/2014/main" id="{599915E2-CB1D-4CAD-86D9-3FF5762EC49F}"/>
                </a:ext>
              </a:extLst>
            </p:cNvPr>
            <p:cNvPicPr>
              <a:picLocks noChangeAspect="1"/>
            </p:cNvPicPr>
            <p:nvPr/>
          </p:nvPicPr>
          <p:blipFill>
            <a:blip r:embed="rId3"/>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9C01627F-3EB1-40A7-8322-E9497E80C104}"/>
              </a:ext>
            </a:extLst>
          </p:cNvPr>
          <p:cNvSpPr>
            <a:spLocks noGrp="1"/>
          </p:cNvSpPr>
          <p:nvPr>
            <p:ph type="sldNum" sz="quarter" idx="12"/>
          </p:nvPr>
        </p:nvSpPr>
        <p:spPr/>
        <p:txBody>
          <a:bodyPr/>
          <a:lstStyle/>
          <a:p>
            <a:fld id="{E7952FB4-4700-F747-B29E-62F56B1C72CB}" type="slidenum">
              <a:rPr lang="es-ES" smtClean="0"/>
              <a:t>65</a:t>
            </a:fld>
            <a:endParaRPr lang="es-ES"/>
          </a:p>
        </p:txBody>
      </p:sp>
      <p:pic>
        <p:nvPicPr>
          <p:cNvPr id="3" name="Imagen 2">
            <a:extLst>
              <a:ext uri="{FF2B5EF4-FFF2-40B4-BE49-F238E27FC236}">
                <a16:creationId xmlns:a16="http://schemas.microsoft.com/office/drawing/2014/main" id="{DFBD50EB-0F7F-483F-9026-59DF707C681A}"/>
              </a:ext>
            </a:extLst>
          </p:cNvPr>
          <p:cNvPicPr>
            <a:picLocks noChangeAspect="1"/>
          </p:cNvPicPr>
          <p:nvPr/>
        </p:nvPicPr>
        <p:blipFill>
          <a:blip r:embed="rId4"/>
          <a:stretch>
            <a:fillRect/>
          </a:stretch>
        </p:blipFill>
        <p:spPr>
          <a:xfrm>
            <a:off x="1560183" y="807493"/>
            <a:ext cx="9071634" cy="5243014"/>
          </a:xfrm>
          <a:prstGeom prst="rect">
            <a:avLst/>
          </a:prstGeom>
        </p:spPr>
      </p:pic>
      <p:pic>
        <p:nvPicPr>
          <p:cNvPr id="11" name="Picture 2">
            <a:extLst>
              <a:ext uri="{FF2B5EF4-FFF2-40B4-BE49-F238E27FC236}">
                <a16:creationId xmlns:a16="http://schemas.microsoft.com/office/drawing/2014/main" id="{A5A93FD7-6071-4A09-AAB2-F9DF0F57D4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15948" y="959295"/>
            <a:ext cx="14636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907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32B1BB75-B1D6-4B5B-9DAE-13CC9C23C69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3225" y="733648"/>
            <a:ext cx="9144001"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454589" y="127149"/>
            <a:ext cx="5555704"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Requisitos de los Equipos</a:t>
            </a:r>
          </a:p>
        </p:txBody>
      </p:sp>
      <p:grpSp>
        <p:nvGrpSpPr>
          <p:cNvPr id="23" name="Grupo 22">
            <a:extLst>
              <a:ext uri="{FF2B5EF4-FFF2-40B4-BE49-F238E27FC236}">
                <a16:creationId xmlns:a16="http://schemas.microsoft.com/office/drawing/2014/main" id="{B5FFCBDA-352E-404C-AA38-8B1D98FD4D38}"/>
              </a:ext>
            </a:extLst>
          </p:cNvPr>
          <p:cNvGrpSpPr/>
          <p:nvPr/>
        </p:nvGrpSpPr>
        <p:grpSpPr>
          <a:xfrm>
            <a:off x="501768" y="293315"/>
            <a:ext cx="3734462" cy="369332"/>
            <a:chOff x="484974" y="357167"/>
            <a:chExt cx="3734462" cy="369332"/>
          </a:xfrm>
        </p:grpSpPr>
        <p:sp>
          <p:nvSpPr>
            <p:cNvPr id="24" name="Rectángulo 23">
              <a:extLst>
                <a:ext uri="{FF2B5EF4-FFF2-40B4-BE49-F238E27FC236}">
                  <a16:creationId xmlns:a16="http://schemas.microsoft.com/office/drawing/2014/main" id="{BBA05C31-F68D-4EAB-88A4-655879DD1D1A}"/>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5" name="Imagen 24">
              <a:extLst>
                <a:ext uri="{FF2B5EF4-FFF2-40B4-BE49-F238E27FC236}">
                  <a16:creationId xmlns:a16="http://schemas.microsoft.com/office/drawing/2014/main" id="{599915E2-CB1D-4CAD-86D9-3FF5762EC49F}"/>
                </a:ext>
              </a:extLst>
            </p:cNvPr>
            <p:cNvPicPr>
              <a:picLocks noChangeAspect="1"/>
            </p:cNvPicPr>
            <p:nvPr/>
          </p:nvPicPr>
          <p:blipFill>
            <a:blip r:embed="rId4"/>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9C01627F-3EB1-40A7-8322-E9497E80C104}"/>
              </a:ext>
            </a:extLst>
          </p:cNvPr>
          <p:cNvSpPr>
            <a:spLocks noGrp="1"/>
          </p:cNvSpPr>
          <p:nvPr>
            <p:ph type="sldNum" sz="quarter" idx="12"/>
          </p:nvPr>
        </p:nvSpPr>
        <p:spPr/>
        <p:txBody>
          <a:bodyPr/>
          <a:lstStyle/>
          <a:p>
            <a:fld id="{E7952FB4-4700-F747-B29E-62F56B1C72CB}" type="slidenum">
              <a:rPr lang="es-ES" smtClean="0"/>
              <a:t>66</a:t>
            </a:fld>
            <a:endParaRPr lang="es-ES"/>
          </a:p>
        </p:txBody>
      </p:sp>
      <p:sp>
        <p:nvSpPr>
          <p:cNvPr id="12" name="4 CuadroTexto">
            <a:extLst>
              <a:ext uri="{FF2B5EF4-FFF2-40B4-BE49-F238E27FC236}">
                <a16:creationId xmlns:a16="http://schemas.microsoft.com/office/drawing/2014/main" id="{CC626F4E-AE0A-42E1-94A1-99B1A8756F94}"/>
              </a:ext>
            </a:extLst>
          </p:cNvPr>
          <p:cNvSpPr txBox="1"/>
          <p:nvPr/>
        </p:nvSpPr>
        <p:spPr>
          <a:xfrm>
            <a:off x="209998" y="1227434"/>
            <a:ext cx="1300356" cy="369332"/>
          </a:xfrm>
          <a:prstGeom prst="rect">
            <a:avLst/>
          </a:prstGeom>
          <a:solidFill>
            <a:schemeClr val="accent2"/>
          </a:solidFill>
          <a:ln>
            <a:solidFill>
              <a:srgbClr val="C00000"/>
            </a:solidFill>
          </a:ln>
        </p:spPr>
        <p:txBody>
          <a:bodyPr wrap="none" rtlCol="0">
            <a:spAutoFit/>
          </a:bodyPr>
          <a:lstStyle/>
          <a:p>
            <a:r>
              <a:rPr lang="es-ES" b="1" dirty="0">
                <a:latin typeface="Arial" pitchFamily="34" charset="0"/>
                <a:cs typeface="Arial" pitchFamily="34" charset="0"/>
              </a:rPr>
              <a:t> 1 x Curso</a:t>
            </a:r>
          </a:p>
        </p:txBody>
      </p:sp>
      <p:pic>
        <p:nvPicPr>
          <p:cNvPr id="3" name="Imagen 2">
            <a:extLst>
              <a:ext uri="{FF2B5EF4-FFF2-40B4-BE49-F238E27FC236}">
                <a16:creationId xmlns:a16="http://schemas.microsoft.com/office/drawing/2014/main" id="{E2177F53-AF04-493D-B91C-871598D56C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0" y="807656"/>
            <a:ext cx="6362469" cy="4313341"/>
          </a:xfrm>
          <a:prstGeom prst="rect">
            <a:avLst/>
          </a:prstGeom>
        </p:spPr>
      </p:pic>
    </p:spTree>
    <p:extLst>
      <p:ext uri="{BB962C8B-B14F-4D97-AF65-F5344CB8AC3E}">
        <p14:creationId xmlns:p14="http://schemas.microsoft.com/office/powerpoint/2010/main" val="31900690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454589" y="127149"/>
            <a:ext cx="5555704"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Requisitos de los Equipos</a:t>
            </a:r>
          </a:p>
        </p:txBody>
      </p:sp>
      <p:grpSp>
        <p:nvGrpSpPr>
          <p:cNvPr id="23" name="Grupo 22">
            <a:extLst>
              <a:ext uri="{FF2B5EF4-FFF2-40B4-BE49-F238E27FC236}">
                <a16:creationId xmlns:a16="http://schemas.microsoft.com/office/drawing/2014/main" id="{B5FFCBDA-352E-404C-AA38-8B1D98FD4D38}"/>
              </a:ext>
            </a:extLst>
          </p:cNvPr>
          <p:cNvGrpSpPr/>
          <p:nvPr/>
        </p:nvGrpSpPr>
        <p:grpSpPr>
          <a:xfrm>
            <a:off x="501768" y="293315"/>
            <a:ext cx="3734462" cy="369332"/>
            <a:chOff x="484974" y="357167"/>
            <a:chExt cx="3734462" cy="369332"/>
          </a:xfrm>
        </p:grpSpPr>
        <p:sp>
          <p:nvSpPr>
            <p:cNvPr id="24" name="Rectángulo 23">
              <a:extLst>
                <a:ext uri="{FF2B5EF4-FFF2-40B4-BE49-F238E27FC236}">
                  <a16:creationId xmlns:a16="http://schemas.microsoft.com/office/drawing/2014/main" id="{BBA05C31-F68D-4EAB-88A4-655879DD1D1A}"/>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5" name="Imagen 24">
              <a:extLst>
                <a:ext uri="{FF2B5EF4-FFF2-40B4-BE49-F238E27FC236}">
                  <a16:creationId xmlns:a16="http://schemas.microsoft.com/office/drawing/2014/main" id="{599915E2-CB1D-4CAD-86D9-3FF5762EC49F}"/>
                </a:ext>
              </a:extLst>
            </p:cNvPr>
            <p:cNvPicPr>
              <a:picLocks noChangeAspect="1"/>
            </p:cNvPicPr>
            <p:nvPr/>
          </p:nvPicPr>
          <p:blipFill>
            <a:blip r:embed="rId3"/>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9C01627F-3EB1-40A7-8322-E9497E80C104}"/>
              </a:ext>
            </a:extLst>
          </p:cNvPr>
          <p:cNvSpPr>
            <a:spLocks noGrp="1"/>
          </p:cNvSpPr>
          <p:nvPr>
            <p:ph type="sldNum" sz="quarter" idx="12"/>
          </p:nvPr>
        </p:nvSpPr>
        <p:spPr/>
        <p:txBody>
          <a:bodyPr/>
          <a:lstStyle/>
          <a:p>
            <a:fld id="{E7952FB4-4700-F747-B29E-62F56B1C72CB}" type="slidenum">
              <a:rPr lang="es-ES" smtClean="0"/>
              <a:t>67</a:t>
            </a:fld>
            <a:endParaRPr lang="es-ES"/>
          </a:p>
        </p:txBody>
      </p:sp>
      <p:pic>
        <p:nvPicPr>
          <p:cNvPr id="11" name="Picture 8">
            <a:extLst>
              <a:ext uri="{FF2B5EF4-FFF2-40B4-BE49-F238E27FC236}">
                <a16:creationId xmlns:a16="http://schemas.microsoft.com/office/drawing/2014/main" id="{BAD787AA-B8BA-4D4A-8C2C-90DC186790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06665" y="2888208"/>
            <a:ext cx="28575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a:extLst>
              <a:ext uri="{FF2B5EF4-FFF2-40B4-BE49-F238E27FC236}">
                <a16:creationId xmlns:a16="http://schemas.microsoft.com/office/drawing/2014/main" id="{372EA388-3398-44FD-9BA6-5D88E31B8EA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1022112">
            <a:off x="7774876" y="1947918"/>
            <a:ext cx="1757082" cy="212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a:extLst>
              <a:ext uri="{FF2B5EF4-FFF2-40B4-BE49-F238E27FC236}">
                <a16:creationId xmlns:a16="http://schemas.microsoft.com/office/drawing/2014/main" id="{E8E987F9-A273-4C19-911F-0D50B5B1F12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16948" y="1244546"/>
            <a:ext cx="2063700" cy="20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CA664B36-9777-4A32-B4BD-F4709CD95F1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55346" y="1084813"/>
            <a:ext cx="3312368" cy="265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3 Rectángulo">
            <a:extLst>
              <a:ext uri="{FF2B5EF4-FFF2-40B4-BE49-F238E27FC236}">
                <a16:creationId xmlns:a16="http://schemas.microsoft.com/office/drawing/2014/main" id="{D24A8344-306F-4C05-B22B-7A89C35D4FC6}"/>
              </a:ext>
            </a:extLst>
          </p:cNvPr>
          <p:cNvSpPr/>
          <p:nvPr/>
        </p:nvSpPr>
        <p:spPr>
          <a:xfrm>
            <a:off x="2755346" y="791688"/>
            <a:ext cx="3323474" cy="40011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s-ES" sz="2000" b="1" dirty="0">
                <a:latin typeface="Arial" pitchFamily="34" charset="0"/>
                <a:cs typeface="Arial" pitchFamily="34" charset="0"/>
              </a:rPr>
              <a:t>Simulador ROC (Zona A1)</a:t>
            </a:r>
          </a:p>
        </p:txBody>
      </p:sp>
      <p:sp>
        <p:nvSpPr>
          <p:cNvPr id="17" name="4 Rectángulo">
            <a:extLst>
              <a:ext uri="{FF2B5EF4-FFF2-40B4-BE49-F238E27FC236}">
                <a16:creationId xmlns:a16="http://schemas.microsoft.com/office/drawing/2014/main" id="{5232249B-D4E9-4E5E-858B-52A611E7B9B5}"/>
              </a:ext>
            </a:extLst>
          </p:cNvPr>
          <p:cNvSpPr/>
          <p:nvPr/>
        </p:nvSpPr>
        <p:spPr>
          <a:xfrm>
            <a:off x="8069932" y="1190491"/>
            <a:ext cx="3254545" cy="400110"/>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s-ES" sz="2000" b="1" dirty="0">
                <a:latin typeface="Arial" pitchFamily="34" charset="0"/>
                <a:cs typeface="Arial" pitchFamily="34" charset="0"/>
              </a:rPr>
              <a:t>Equipos Reales (Zona A1</a:t>
            </a:r>
          </a:p>
        </p:txBody>
      </p:sp>
      <p:sp>
        <p:nvSpPr>
          <p:cNvPr id="18" name="5 Llamada rectangular redondeada">
            <a:extLst>
              <a:ext uri="{FF2B5EF4-FFF2-40B4-BE49-F238E27FC236}">
                <a16:creationId xmlns:a16="http://schemas.microsoft.com/office/drawing/2014/main" id="{DF8ADABC-2A1E-4EFD-B314-307735F20DC7}"/>
              </a:ext>
            </a:extLst>
          </p:cNvPr>
          <p:cNvSpPr/>
          <p:nvPr/>
        </p:nvSpPr>
        <p:spPr bwMode="auto">
          <a:xfrm>
            <a:off x="4494670" y="4136709"/>
            <a:ext cx="2639158" cy="1192029"/>
          </a:xfrm>
          <a:prstGeom prst="wedgeRoundRectCallout">
            <a:avLst>
              <a:gd name="adj1" fmla="val -58748"/>
              <a:gd name="adj2" fmla="val -68753"/>
              <a:gd name="adj3" fmla="val 16667"/>
            </a:avLst>
          </a:prstGeom>
          <a:solidFill>
            <a:srgbClr val="FFFF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3600" tIns="46800" rIns="93600" bIns="46800" numCol="1" rtlCol="0" anchor="t" anchorCtr="0" compatLnSpc="1">
            <a:prstTxWarp prst="textNoShape">
              <a:avLst/>
            </a:prstTxWarp>
          </a:bodyPr>
          <a:lstStyle/>
          <a:p>
            <a:pPr algn="just" fontAlgn="base">
              <a:spcBef>
                <a:spcPct val="20000"/>
              </a:spcBef>
              <a:spcAft>
                <a:spcPct val="0"/>
              </a:spcAft>
            </a:pPr>
            <a:r>
              <a:rPr lang="es-ES" b="1" dirty="0">
                <a:solidFill>
                  <a:schemeClr val="tx1"/>
                </a:solidFill>
                <a:latin typeface="Arial" pitchFamily="34" charset="0"/>
                <a:cs typeface="Arial" pitchFamily="34" charset="0"/>
              </a:rPr>
              <a:t>Certificado por una sociedad de clasificación, para zona A1.</a:t>
            </a:r>
          </a:p>
        </p:txBody>
      </p:sp>
      <p:pic>
        <p:nvPicPr>
          <p:cNvPr id="19" name="Picture 3">
            <a:extLst>
              <a:ext uri="{FF2B5EF4-FFF2-40B4-BE49-F238E27FC236}">
                <a16:creationId xmlns:a16="http://schemas.microsoft.com/office/drawing/2014/main" id="{F81E9026-366C-4A6A-9B56-504C9B9CD19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905748" y="4642938"/>
            <a:ext cx="15430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a:extLst>
              <a:ext uri="{FF2B5EF4-FFF2-40B4-BE49-F238E27FC236}">
                <a16:creationId xmlns:a16="http://schemas.microsoft.com/office/drawing/2014/main" id="{B1F7BD92-47E5-4B0F-9BA7-00004067250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60496" y="3429000"/>
            <a:ext cx="1786364" cy="2523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a:extLst>
              <a:ext uri="{FF2B5EF4-FFF2-40B4-BE49-F238E27FC236}">
                <a16:creationId xmlns:a16="http://schemas.microsoft.com/office/drawing/2014/main" id="{827B8185-51DB-4238-9DD5-487009603E1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053708" y="3246122"/>
            <a:ext cx="890587"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2433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454589" y="127149"/>
            <a:ext cx="5555704"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Homologación y Control</a:t>
            </a:r>
          </a:p>
        </p:txBody>
      </p:sp>
      <p:grpSp>
        <p:nvGrpSpPr>
          <p:cNvPr id="23" name="Grupo 22">
            <a:extLst>
              <a:ext uri="{FF2B5EF4-FFF2-40B4-BE49-F238E27FC236}">
                <a16:creationId xmlns:a16="http://schemas.microsoft.com/office/drawing/2014/main" id="{B5FFCBDA-352E-404C-AA38-8B1D98FD4D38}"/>
              </a:ext>
            </a:extLst>
          </p:cNvPr>
          <p:cNvGrpSpPr/>
          <p:nvPr/>
        </p:nvGrpSpPr>
        <p:grpSpPr>
          <a:xfrm>
            <a:off x="501768" y="293315"/>
            <a:ext cx="3734462" cy="369332"/>
            <a:chOff x="484974" y="357167"/>
            <a:chExt cx="3734462" cy="369332"/>
          </a:xfrm>
        </p:grpSpPr>
        <p:sp>
          <p:nvSpPr>
            <p:cNvPr id="24" name="Rectángulo 23">
              <a:extLst>
                <a:ext uri="{FF2B5EF4-FFF2-40B4-BE49-F238E27FC236}">
                  <a16:creationId xmlns:a16="http://schemas.microsoft.com/office/drawing/2014/main" id="{BBA05C31-F68D-4EAB-88A4-655879DD1D1A}"/>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25" name="Imagen 24">
              <a:extLst>
                <a:ext uri="{FF2B5EF4-FFF2-40B4-BE49-F238E27FC236}">
                  <a16:creationId xmlns:a16="http://schemas.microsoft.com/office/drawing/2014/main" id="{599915E2-CB1D-4CAD-86D9-3FF5762EC49F}"/>
                </a:ext>
              </a:extLst>
            </p:cNvPr>
            <p:cNvPicPr>
              <a:picLocks noChangeAspect="1"/>
            </p:cNvPicPr>
            <p:nvPr/>
          </p:nvPicPr>
          <p:blipFill>
            <a:blip r:embed="rId3"/>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9C01627F-3EB1-40A7-8322-E9497E80C104}"/>
              </a:ext>
            </a:extLst>
          </p:cNvPr>
          <p:cNvSpPr>
            <a:spLocks noGrp="1"/>
          </p:cNvSpPr>
          <p:nvPr>
            <p:ph type="sldNum" sz="quarter" idx="12"/>
          </p:nvPr>
        </p:nvSpPr>
        <p:spPr/>
        <p:txBody>
          <a:bodyPr/>
          <a:lstStyle/>
          <a:p>
            <a:fld id="{E7952FB4-4700-F747-B29E-62F56B1C72CB}" type="slidenum">
              <a:rPr lang="es-ES" smtClean="0"/>
              <a:t>68</a:t>
            </a:fld>
            <a:endParaRPr lang="es-ES"/>
          </a:p>
        </p:txBody>
      </p:sp>
      <p:pic>
        <p:nvPicPr>
          <p:cNvPr id="26" name="Picture 2">
            <a:extLst>
              <a:ext uri="{FF2B5EF4-FFF2-40B4-BE49-F238E27FC236}">
                <a16:creationId xmlns:a16="http://schemas.microsoft.com/office/drawing/2014/main" id="{4C5B986F-4C48-4065-AF1F-92330D9E06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74427" y="2593489"/>
            <a:ext cx="4399035" cy="35533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a:extLst>
              <a:ext uri="{FF2B5EF4-FFF2-40B4-BE49-F238E27FC236}">
                <a16:creationId xmlns:a16="http://schemas.microsoft.com/office/drawing/2014/main" id="{818948C7-632E-4480-A524-0980D09F328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73462" y="2873708"/>
            <a:ext cx="3854493" cy="2992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a:extLst>
              <a:ext uri="{FF2B5EF4-FFF2-40B4-BE49-F238E27FC236}">
                <a16:creationId xmlns:a16="http://schemas.microsoft.com/office/drawing/2014/main" id="{4D6CB06C-E869-459C-9D5F-A2793C9AFC9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75966" y="1200555"/>
            <a:ext cx="41719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a:extLst>
              <a:ext uri="{FF2B5EF4-FFF2-40B4-BE49-F238E27FC236}">
                <a16:creationId xmlns:a16="http://schemas.microsoft.com/office/drawing/2014/main" id="{A78E6993-AFD7-48EF-9EF4-4E6C50F98D7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01339" y="798336"/>
            <a:ext cx="471328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a:extLst>
              <a:ext uri="{FF2B5EF4-FFF2-40B4-BE49-F238E27FC236}">
                <a16:creationId xmlns:a16="http://schemas.microsoft.com/office/drawing/2014/main" id="{210EFFBF-F279-4B9E-ACBF-1D8715C5CD81}"/>
              </a:ext>
            </a:extLst>
          </p:cNvPr>
          <p:cNvPicPr>
            <a:picLocks noChangeAspect="1"/>
          </p:cNvPicPr>
          <p:nvPr/>
        </p:nvPicPr>
        <p:blipFill>
          <a:blip r:embed="rId8"/>
          <a:stretch>
            <a:fillRect/>
          </a:stretch>
        </p:blipFill>
        <p:spPr>
          <a:xfrm>
            <a:off x="8934095" y="922283"/>
            <a:ext cx="2133785" cy="2133785"/>
          </a:xfrm>
          <a:prstGeom prst="rect">
            <a:avLst/>
          </a:prstGeom>
        </p:spPr>
      </p:pic>
    </p:spTree>
    <p:extLst>
      <p:ext uri="{BB962C8B-B14F-4D97-AF65-F5344CB8AC3E}">
        <p14:creationId xmlns:p14="http://schemas.microsoft.com/office/powerpoint/2010/main" val="30225458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La Formación por Competencias</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42" name="Text Box 35">
            <a:extLst>
              <a:ext uri="{FF2B5EF4-FFF2-40B4-BE49-F238E27FC236}">
                <a16:creationId xmlns:a16="http://schemas.microsoft.com/office/drawing/2014/main" id="{B48CFBB3-EDAE-4194-B61B-FFC34314A99B}"/>
              </a:ext>
            </a:extLst>
          </p:cNvPr>
          <p:cNvSpPr txBox="1">
            <a:spLocks noChangeArrowheads="1"/>
          </p:cNvSpPr>
          <p:nvPr/>
        </p:nvSpPr>
        <p:spPr bwMode="auto">
          <a:xfrm>
            <a:off x="3456760" y="732917"/>
            <a:ext cx="5717961" cy="6746590"/>
          </a:xfrm>
          <a:prstGeom prst="rect">
            <a:avLst/>
          </a:prstGeom>
          <a:noFill/>
          <a:ln w="9525">
            <a:noFill/>
            <a:miter lim="800000"/>
            <a:headEnd/>
            <a:tailEnd/>
          </a:ln>
        </p:spPr>
        <p:txBody>
          <a:bodyPr wrap="square">
            <a:spAutoFit/>
          </a:bodyPr>
          <a:lstStyle/>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latin typeface="Verdana"/>
              </a:rPr>
              <a:t>Normativa aplicable a la FPMS</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latin typeface="Verdana"/>
              </a:rPr>
              <a:t>El Convenio STCW/Cursos Modelo OMI</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latin typeface="Verdana"/>
              </a:rPr>
              <a:t>La formación por competencias</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latin typeface="Verdana"/>
              </a:rPr>
              <a:t>Programas de formación y objetivos </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latin typeface="Verdana"/>
              </a:rPr>
              <a:t>Requisitos instructores/evaluadores</a:t>
            </a:r>
          </a:p>
          <a:p>
            <a:pPr marL="342900" indent="-342900" fontAlgn="base">
              <a:lnSpc>
                <a:spcPct val="180000"/>
              </a:lnSpc>
              <a:spcBef>
                <a:spcPct val="50000"/>
              </a:spcBef>
              <a:spcAft>
                <a:spcPct val="0"/>
              </a:spcAft>
              <a:buSzPct val="75000"/>
              <a:buFont typeface="+mj-lt"/>
              <a:buAutoNum type="arabicPeriod"/>
            </a:pPr>
            <a:r>
              <a:rPr lang="es-ES" b="1" dirty="0">
                <a:solidFill>
                  <a:srgbClr val="FFFFFF">
                    <a:lumMod val="50000"/>
                  </a:srgbClr>
                </a:solidFill>
                <a:latin typeface="Verdana"/>
              </a:rPr>
              <a:t>Requisitos de los equipos </a:t>
            </a:r>
          </a:p>
          <a:p>
            <a:pPr marL="342900" indent="-342900" fontAlgn="base">
              <a:lnSpc>
                <a:spcPct val="180000"/>
              </a:lnSpc>
              <a:spcBef>
                <a:spcPct val="50000"/>
              </a:spcBef>
              <a:spcAft>
                <a:spcPct val="0"/>
              </a:spcAft>
              <a:buSzPct val="75000"/>
              <a:buFont typeface="+mj-lt"/>
              <a:buAutoNum type="arabicPeriod"/>
            </a:pPr>
            <a:r>
              <a:rPr lang="es-ES" b="1" dirty="0">
                <a:latin typeface="Verdana" panose="020B0604030504040204" pitchFamily="34" charset="0"/>
              </a:rPr>
              <a:t>La red del Instituto Social de la Marina</a:t>
            </a:r>
          </a:p>
          <a:p>
            <a:pPr marL="342900" indent="-342900" fontAlgn="base">
              <a:lnSpc>
                <a:spcPct val="180000"/>
              </a:lnSpc>
              <a:spcBef>
                <a:spcPct val="50000"/>
              </a:spcBef>
              <a:spcAft>
                <a:spcPct val="0"/>
              </a:spcAft>
              <a:buSzPct val="75000"/>
              <a:buFont typeface="+mj-lt"/>
              <a:buAutoNum type="arabicPeriod"/>
            </a:pPr>
            <a:r>
              <a:rPr lang="es-ES" b="1" dirty="0">
                <a:latin typeface="Verdana"/>
              </a:rPr>
              <a:t>El Centro Nacional de Formación de </a:t>
            </a:r>
            <a:r>
              <a:rPr lang="es-ES" b="1" dirty="0" err="1">
                <a:latin typeface="Verdana"/>
              </a:rPr>
              <a:t>Bamio</a:t>
            </a:r>
            <a:r>
              <a:rPr lang="es-ES" b="1" dirty="0">
                <a:latin typeface="Verdana"/>
              </a:rPr>
              <a:t>.</a:t>
            </a:r>
          </a:p>
          <a:p>
            <a:pPr marL="342900" indent="-342900" fontAlgn="base">
              <a:lnSpc>
                <a:spcPct val="180000"/>
              </a:lnSpc>
              <a:spcBef>
                <a:spcPct val="50000"/>
              </a:spcBef>
              <a:spcAft>
                <a:spcPct val="0"/>
              </a:spcAft>
              <a:buSzPct val="75000"/>
              <a:buFont typeface="+mj-lt"/>
              <a:buAutoNum type="arabicPeriod"/>
            </a:pPr>
            <a:endParaRPr lang="es-ES" b="1" dirty="0">
              <a:solidFill>
                <a:srgbClr val="000000"/>
              </a:solidFill>
              <a:latin typeface="Verdana"/>
            </a:endParaRPr>
          </a:p>
          <a:p>
            <a:pPr fontAlgn="base">
              <a:lnSpc>
                <a:spcPct val="180000"/>
              </a:lnSpc>
              <a:spcBef>
                <a:spcPct val="50000"/>
              </a:spcBef>
              <a:spcAft>
                <a:spcPct val="0"/>
              </a:spcAft>
              <a:buSzPct val="75000"/>
            </a:pPr>
            <a:endParaRPr lang="es-ES" b="1" dirty="0">
              <a:solidFill>
                <a:srgbClr val="000000"/>
              </a:solidFill>
              <a:latin typeface="Verdana"/>
            </a:endParaRPr>
          </a:p>
        </p:txBody>
      </p:sp>
      <p:pic>
        <p:nvPicPr>
          <p:cNvPr id="43" name="15 Imagen" descr="ISMLogo.gif">
            <a:extLst>
              <a:ext uri="{FF2B5EF4-FFF2-40B4-BE49-F238E27FC236}">
                <a16:creationId xmlns:a16="http://schemas.microsoft.com/office/drawing/2014/main" id="{0C71E45F-FAA3-4C43-B903-85797BAD17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3219" y="5303873"/>
            <a:ext cx="471488" cy="333375"/>
          </a:xfrm>
          <a:prstGeom prst="rect">
            <a:avLst/>
          </a:prstGeom>
        </p:spPr>
      </p:pic>
      <p:pic>
        <p:nvPicPr>
          <p:cNvPr id="44" name="12 Imagen" descr="ISMLogo.gif">
            <a:extLst>
              <a:ext uri="{FF2B5EF4-FFF2-40B4-BE49-F238E27FC236}">
                <a16:creationId xmlns:a16="http://schemas.microsoft.com/office/drawing/2014/main" id="{6CACFFC4-2B31-4F9A-8FA8-0AD2224D27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7565" y="877338"/>
            <a:ext cx="471488" cy="333375"/>
          </a:xfrm>
          <a:prstGeom prst="rect">
            <a:avLst/>
          </a:prstGeom>
        </p:spPr>
      </p:pic>
      <p:pic>
        <p:nvPicPr>
          <p:cNvPr id="45" name="13 Imagen" descr="ISMLogo.gif">
            <a:extLst>
              <a:ext uri="{FF2B5EF4-FFF2-40B4-BE49-F238E27FC236}">
                <a16:creationId xmlns:a16="http://schemas.microsoft.com/office/drawing/2014/main" id="{25295BFA-CDD9-49F7-B88F-55B2F3A616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7565" y="1505988"/>
            <a:ext cx="471488" cy="333375"/>
          </a:xfrm>
          <a:prstGeom prst="rect">
            <a:avLst/>
          </a:prstGeom>
        </p:spPr>
      </p:pic>
      <p:pic>
        <p:nvPicPr>
          <p:cNvPr id="46" name="14 Imagen" descr="ISMLogo.gif">
            <a:extLst>
              <a:ext uri="{FF2B5EF4-FFF2-40B4-BE49-F238E27FC236}">
                <a16:creationId xmlns:a16="http://schemas.microsoft.com/office/drawing/2014/main" id="{ABCCD74A-C2D2-48C7-914A-7545A267FF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6615" y="2125113"/>
            <a:ext cx="471488" cy="333375"/>
          </a:xfrm>
          <a:prstGeom prst="rect">
            <a:avLst/>
          </a:prstGeom>
        </p:spPr>
      </p:pic>
      <p:pic>
        <p:nvPicPr>
          <p:cNvPr id="47" name="15 Imagen" descr="ISMLogo.gif">
            <a:extLst>
              <a:ext uri="{FF2B5EF4-FFF2-40B4-BE49-F238E27FC236}">
                <a16:creationId xmlns:a16="http://schemas.microsoft.com/office/drawing/2014/main" id="{6026511A-7BC2-4411-A90F-A9418ACEB7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7565" y="2753763"/>
            <a:ext cx="471488" cy="333375"/>
          </a:xfrm>
          <a:prstGeom prst="rect">
            <a:avLst/>
          </a:prstGeom>
        </p:spPr>
      </p:pic>
      <p:pic>
        <p:nvPicPr>
          <p:cNvPr id="48" name="15 Imagen" descr="ISMLogo.gif">
            <a:extLst>
              <a:ext uri="{FF2B5EF4-FFF2-40B4-BE49-F238E27FC236}">
                <a16:creationId xmlns:a16="http://schemas.microsoft.com/office/drawing/2014/main" id="{9EAFCB63-09C9-4CBE-93D6-A0621B5114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8292" y="3421002"/>
            <a:ext cx="471488" cy="333375"/>
          </a:xfrm>
          <a:prstGeom prst="rect">
            <a:avLst/>
          </a:prstGeom>
        </p:spPr>
      </p:pic>
      <p:pic>
        <p:nvPicPr>
          <p:cNvPr id="49" name="15 Imagen" descr="ISMLogo.gif">
            <a:extLst>
              <a:ext uri="{FF2B5EF4-FFF2-40B4-BE49-F238E27FC236}">
                <a16:creationId xmlns:a16="http://schemas.microsoft.com/office/drawing/2014/main" id="{64F24630-D464-4C9D-9CCE-3624E925BB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3212" y="4055175"/>
            <a:ext cx="471488" cy="333375"/>
          </a:xfrm>
          <a:prstGeom prst="rect">
            <a:avLst/>
          </a:prstGeom>
        </p:spPr>
      </p:pic>
      <p:pic>
        <p:nvPicPr>
          <p:cNvPr id="50" name="15 Imagen" descr="ISMLogo.gif">
            <a:extLst>
              <a:ext uri="{FF2B5EF4-FFF2-40B4-BE49-F238E27FC236}">
                <a16:creationId xmlns:a16="http://schemas.microsoft.com/office/drawing/2014/main" id="{357F3334-6E22-46D1-B97D-CCC62D8AED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8299" y="4728687"/>
            <a:ext cx="471488" cy="333375"/>
          </a:xfrm>
          <a:prstGeom prst="rect">
            <a:avLst/>
          </a:prstGeom>
        </p:spPr>
      </p:pic>
      <p:grpSp>
        <p:nvGrpSpPr>
          <p:cNvPr id="15" name="Grupo 14">
            <a:extLst>
              <a:ext uri="{FF2B5EF4-FFF2-40B4-BE49-F238E27FC236}">
                <a16:creationId xmlns:a16="http://schemas.microsoft.com/office/drawing/2014/main" id="{64E8DC3B-FC0B-45A4-B0FD-26A6725F7096}"/>
              </a:ext>
            </a:extLst>
          </p:cNvPr>
          <p:cNvGrpSpPr/>
          <p:nvPr/>
        </p:nvGrpSpPr>
        <p:grpSpPr>
          <a:xfrm>
            <a:off x="501768" y="293315"/>
            <a:ext cx="3734462" cy="369332"/>
            <a:chOff x="484974" y="357167"/>
            <a:chExt cx="3734462" cy="369332"/>
          </a:xfrm>
        </p:grpSpPr>
        <p:sp>
          <p:nvSpPr>
            <p:cNvPr id="16" name="Rectángulo 15">
              <a:extLst>
                <a:ext uri="{FF2B5EF4-FFF2-40B4-BE49-F238E27FC236}">
                  <a16:creationId xmlns:a16="http://schemas.microsoft.com/office/drawing/2014/main" id="{5BD720F4-6279-4456-AD23-9A80497E8C10}"/>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7" name="Imagen 16">
              <a:extLst>
                <a:ext uri="{FF2B5EF4-FFF2-40B4-BE49-F238E27FC236}">
                  <a16:creationId xmlns:a16="http://schemas.microsoft.com/office/drawing/2014/main" id="{4355D544-2306-420A-8382-9F3473D06465}"/>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60A353DF-B8DA-42DD-BD64-60BE7319FBD1}"/>
              </a:ext>
            </a:extLst>
          </p:cNvPr>
          <p:cNvSpPr>
            <a:spLocks noGrp="1"/>
          </p:cNvSpPr>
          <p:nvPr>
            <p:ph type="sldNum" sz="quarter" idx="12"/>
          </p:nvPr>
        </p:nvSpPr>
        <p:spPr/>
        <p:txBody>
          <a:bodyPr/>
          <a:lstStyle/>
          <a:p>
            <a:fld id="{E7952FB4-4700-F747-B29E-62F56B1C72CB}" type="slidenum">
              <a:rPr lang="es-ES" smtClean="0"/>
              <a:t>69</a:t>
            </a:fld>
            <a:endParaRPr lang="es-ES"/>
          </a:p>
        </p:txBody>
      </p:sp>
    </p:spTree>
    <p:extLst>
      <p:ext uri="{BB962C8B-B14F-4D97-AF65-F5344CB8AC3E}">
        <p14:creationId xmlns:p14="http://schemas.microsoft.com/office/powerpoint/2010/main" val="2075343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8" name="3 Rectángulo">
            <a:extLst>
              <a:ext uri="{FF2B5EF4-FFF2-40B4-BE49-F238E27FC236}">
                <a16:creationId xmlns:a16="http://schemas.microsoft.com/office/drawing/2014/main" id="{71326240-0D69-463C-B4CE-250BE4762402}"/>
              </a:ext>
            </a:extLst>
          </p:cNvPr>
          <p:cNvSpPr/>
          <p:nvPr/>
        </p:nvSpPr>
        <p:spPr>
          <a:xfrm>
            <a:off x="539552" y="1113862"/>
            <a:ext cx="7992888" cy="523220"/>
          </a:xfrm>
          <a:prstGeom prst="rect">
            <a:avLst/>
          </a:prstGeom>
          <a:solidFill>
            <a:srgbClr val="FFCA21"/>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es-ES" sz="2800" b="1" dirty="0"/>
              <a:t>SECCIÓN DE RADIOCOMUNICACIONES</a:t>
            </a:r>
          </a:p>
        </p:txBody>
      </p:sp>
      <p:pic>
        <p:nvPicPr>
          <p:cNvPr id="9" name="Picture 2">
            <a:extLst>
              <a:ext uri="{FF2B5EF4-FFF2-40B4-BE49-F238E27FC236}">
                <a16:creationId xmlns:a16="http://schemas.microsoft.com/office/drawing/2014/main" id="{8570DFF2-AD13-4A98-B039-63E8B0DCF55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2515" y="2119967"/>
            <a:ext cx="3589485" cy="23899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1 Marcador de contenido">
            <a:extLst>
              <a:ext uri="{FF2B5EF4-FFF2-40B4-BE49-F238E27FC236}">
                <a16:creationId xmlns:a16="http://schemas.microsoft.com/office/drawing/2014/main" id="{13578730-726C-4711-967B-51737C67C91A}"/>
              </a:ext>
            </a:extLst>
          </p:cNvPr>
          <p:cNvSpPr txBox="1">
            <a:spLocks/>
          </p:cNvSpPr>
          <p:nvPr/>
        </p:nvSpPr>
        <p:spPr bwMode="auto">
          <a:xfrm>
            <a:off x="367916" y="1789482"/>
            <a:ext cx="8234599" cy="3162764"/>
          </a:xfrm>
          <a:prstGeom prst="rect">
            <a:avLst/>
          </a:prstGeom>
          <a:solidFill>
            <a:srgbClr val="FFC000"/>
          </a:solidFill>
          <a:ln w="9525">
            <a:noFill/>
            <a:miter lim="800000"/>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354013" marR="0" lvl="0" indent="-265113"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1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m) Oficial radioelectrónico de primera de la marina mercante.</a:t>
            </a:r>
          </a:p>
          <a:p>
            <a:pPr marL="354013" marR="0" lvl="0" indent="-265113"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1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n) Oficial radioelectrónico de segunda de la marina mercante.</a:t>
            </a:r>
          </a:p>
          <a:p>
            <a:pPr marL="354013" marR="0" lvl="0" indent="-265113"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1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o) Operador General del Sistema Mundial de Socorro y Seguridad Marítima (SMSSM).</a:t>
            </a:r>
          </a:p>
          <a:p>
            <a:pPr marL="354013" marR="0" lvl="0" indent="-265113"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100" b="1" i="0" u="none" strike="noStrike" kern="0" cap="none" spc="0" normalizeH="0" baseline="0" noProof="0" dirty="0">
                <a:ln>
                  <a:noFill/>
                </a:ln>
                <a:solidFill>
                  <a:srgbClr val="000000"/>
                </a:solidFill>
                <a:effectLst/>
                <a:uLnTx/>
                <a:uFillTx/>
                <a:latin typeface="Arial" pitchFamily="34" charset="0"/>
                <a:ea typeface="+mn-ea"/>
                <a:cs typeface="Arial" pitchFamily="34" charset="0"/>
              </a:rPr>
              <a:t>p) Operador Restringido del Sistema Mundial de Socorro y Seguridad Marítima (SMSSM).</a:t>
            </a:r>
          </a:p>
        </p:txBody>
      </p:sp>
      <p:sp>
        <p:nvSpPr>
          <p:cNvPr id="11" name="3 CuadroTexto">
            <a:extLst>
              <a:ext uri="{FF2B5EF4-FFF2-40B4-BE49-F238E27FC236}">
                <a16:creationId xmlns:a16="http://schemas.microsoft.com/office/drawing/2014/main" id="{E122D02F-004A-4EEE-A350-2CA210C4C618}"/>
              </a:ext>
            </a:extLst>
          </p:cNvPr>
          <p:cNvSpPr txBox="1"/>
          <p:nvPr/>
        </p:nvSpPr>
        <p:spPr>
          <a:xfrm>
            <a:off x="7000807" y="502085"/>
            <a:ext cx="5009485" cy="430887"/>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Títulos profesionales de la MM</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grpSp>
        <p:nvGrpSpPr>
          <p:cNvPr id="13" name="Grupo 12">
            <a:extLst>
              <a:ext uri="{FF2B5EF4-FFF2-40B4-BE49-F238E27FC236}">
                <a16:creationId xmlns:a16="http://schemas.microsoft.com/office/drawing/2014/main" id="{FD786DE6-87E6-4E98-AE08-8CBFEED7F3A3}"/>
              </a:ext>
            </a:extLst>
          </p:cNvPr>
          <p:cNvGrpSpPr/>
          <p:nvPr/>
        </p:nvGrpSpPr>
        <p:grpSpPr>
          <a:xfrm>
            <a:off x="484974" y="357167"/>
            <a:ext cx="3734462" cy="369332"/>
            <a:chOff x="484974" y="357167"/>
            <a:chExt cx="3734462" cy="369332"/>
          </a:xfrm>
        </p:grpSpPr>
        <p:sp>
          <p:nvSpPr>
            <p:cNvPr id="15" name="Rectángulo 14">
              <a:extLst>
                <a:ext uri="{FF2B5EF4-FFF2-40B4-BE49-F238E27FC236}">
                  <a16:creationId xmlns:a16="http://schemas.microsoft.com/office/drawing/2014/main" id="{589D4BD7-DBD0-4641-B9E5-1DA0EE42DFCB}"/>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6" name="Imagen 15">
              <a:extLst>
                <a:ext uri="{FF2B5EF4-FFF2-40B4-BE49-F238E27FC236}">
                  <a16:creationId xmlns:a16="http://schemas.microsoft.com/office/drawing/2014/main" id="{90493CED-5A55-40BC-8E4E-502C31C2A628}"/>
                </a:ext>
              </a:extLst>
            </p:cNvPr>
            <p:cNvPicPr>
              <a:picLocks noChangeAspect="1"/>
            </p:cNvPicPr>
            <p:nvPr/>
          </p:nvPicPr>
          <p:blipFill>
            <a:blip r:embed="rId5"/>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9E01590A-236A-424F-A058-1524C6AD8932}"/>
              </a:ext>
            </a:extLst>
          </p:cNvPr>
          <p:cNvSpPr>
            <a:spLocks noGrp="1"/>
          </p:cNvSpPr>
          <p:nvPr>
            <p:ph type="sldNum" sz="quarter" idx="12"/>
          </p:nvPr>
        </p:nvSpPr>
        <p:spPr/>
        <p:txBody>
          <a:bodyPr/>
          <a:lstStyle/>
          <a:p>
            <a:fld id="{E7952FB4-4700-F747-B29E-62F56B1C72CB}" type="slidenum">
              <a:rPr lang="es-ES" smtClean="0"/>
              <a:t>7</a:t>
            </a:fld>
            <a:endParaRPr lang="es-ES"/>
          </a:p>
        </p:txBody>
      </p:sp>
    </p:spTree>
    <p:extLst>
      <p:ext uri="{BB962C8B-B14F-4D97-AF65-F5344CB8AC3E}">
        <p14:creationId xmlns:p14="http://schemas.microsoft.com/office/powerpoint/2010/main" val="17836263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I.S.M.</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pic>
        <p:nvPicPr>
          <p:cNvPr id="18" name="Imagen 17">
            <a:extLst>
              <a:ext uri="{FF2B5EF4-FFF2-40B4-BE49-F238E27FC236}">
                <a16:creationId xmlns:a16="http://schemas.microsoft.com/office/drawing/2014/main" id="{C47EA230-0A59-492E-BDCE-A5ABFEA31AF4}"/>
              </a:ext>
            </a:extLst>
          </p:cNvPr>
          <p:cNvPicPr>
            <a:picLocks noChangeAspect="1"/>
          </p:cNvPicPr>
          <p:nvPr/>
        </p:nvPicPr>
        <p:blipFill>
          <a:blip r:embed="rId3"/>
          <a:stretch>
            <a:fillRect/>
          </a:stretch>
        </p:blipFill>
        <p:spPr>
          <a:xfrm>
            <a:off x="2277035" y="1102659"/>
            <a:ext cx="7637929" cy="4652682"/>
          </a:xfrm>
          <a:prstGeom prst="rect">
            <a:avLst/>
          </a:prstGeom>
        </p:spPr>
      </p:pic>
      <p:sp>
        <p:nvSpPr>
          <p:cNvPr id="19" name="Marcador de número de diapositiva 18">
            <a:extLst>
              <a:ext uri="{FF2B5EF4-FFF2-40B4-BE49-F238E27FC236}">
                <a16:creationId xmlns:a16="http://schemas.microsoft.com/office/drawing/2014/main" id="{C0FE91E5-AB62-469F-B5DB-E8ACD75D143C}"/>
              </a:ext>
            </a:extLst>
          </p:cNvPr>
          <p:cNvSpPr>
            <a:spLocks noGrp="1"/>
          </p:cNvSpPr>
          <p:nvPr>
            <p:ph type="sldNum" sz="quarter" idx="12"/>
          </p:nvPr>
        </p:nvSpPr>
        <p:spPr/>
        <p:txBody>
          <a:bodyPr/>
          <a:lstStyle/>
          <a:p>
            <a:fld id="{E7952FB4-4700-F747-B29E-62F56B1C72CB}" type="slidenum">
              <a:rPr lang="es-ES" smtClean="0"/>
              <a:t>70</a:t>
            </a:fld>
            <a:endParaRPr lang="es-ES"/>
          </a:p>
        </p:txBody>
      </p:sp>
    </p:spTree>
    <p:extLst>
      <p:ext uri="{BB962C8B-B14F-4D97-AF65-F5344CB8AC3E}">
        <p14:creationId xmlns:p14="http://schemas.microsoft.com/office/powerpoint/2010/main" val="35679375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DAEE2D5-CAD7-4C05-A8D3-0B1ED4268F7A}"/>
              </a:ext>
            </a:extLst>
          </p:cNvPr>
          <p:cNvPicPr>
            <a:picLocks noChangeAspect="1"/>
          </p:cNvPicPr>
          <p:nvPr/>
        </p:nvPicPr>
        <p:blipFill>
          <a:blip r:embed="rId2"/>
          <a:stretch>
            <a:fillRect/>
          </a:stretch>
        </p:blipFill>
        <p:spPr>
          <a:xfrm>
            <a:off x="5247542" y="2312701"/>
            <a:ext cx="6762750" cy="3667125"/>
          </a:xfrm>
          <a:prstGeom prst="rect">
            <a:avLst/>
          </a:prstGeom>
        </p:spPr>
      </p:pic>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C.N.F. BAMIO</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pic>
        <p:nvPicPr>
          <p:cNvPr id="5" name="Imagen 4">
            <a:extLst>
              <a:ext uri="{FF2B5EF4-FFF2-40B4-BE49-F238E27FC236}">
                <a16:creationId xmlns:a16="http://schemas.microsoft.com/office/drawing/2014/main" id="{1FC256D9-396B-45B3-AB93-709C5F2E21AF}"/>
              </a:ext>
            </a:extLst>
          </p:cNvPr>
          <p:cNvPicPr>
            <a:picLocks noChangeAspect="1"/>
          </p:cNvPicPr>
          <p:nvPr/>
        </p:nvPicPr>
        <p:blipFill>
          <a:blip r:embed="rId4"/>
          <a:stretch>
            <a:fillRect/>
          </a:stretch>
        </p:blipFill>
        <p:spPr>
          <a:xfrm>
            <a:off x="463521" y="764747"/>
            <a:ext cx="5829703" cy="4081573"/>
          </a:xfrm>
          <a:prstGeom prst="rect">
            <a:avLst/>
          </a:prstGeom>
        </p:spPr>
      </p:pic>
      <p:sp>
        <p:nvSpPr>
          <p:cNvPr id="2" name="Marcador de número de diapositiva 1">
            <a:extLst>
              <a:ext uri="{FF2B5EF4-FFF2-40B4-BE49-F238E27FC236}">
                <a16:creationId xmlns:a16="http://schemas.microsoft.com/office/drawing/2014/main" id="{7BC368DA-35D3-4257-A6E2-E0A88E364852}"/>
              </a:ext>
            </a:extLst>
          </p:cNvPr>
          <p:cNvSpPr>
            <a:spLocks noGrp="1"/>
          </p:cNvSpPr>
          <p:nvPr>
            <p:ph type="sldNum" sz="quarter" idx="12"/>
          </p:nvPr>
        </p:nvSpPr>
        <p:spPr/>
        <p:txBody>
          <a:bodyPr/>
          <a:lstStyle/>
          <a:p>
            <a:fld id="{E7952FB4-4700-F747-B29E-62F56B1C72CB}" type="slidenum">
              <a:rPr lang="es-ES" smtClean="0"/>
              <a:t>71</a:t>
            </a:fld>
            <a:endParaRPr lang="es-ES"/>
          </a:p>
        </p:txBody>
      </p:sp>
    </p:spTree>
    <p:extLst>
      <p:ext uri="{BB962C8B-B14F-4D97-AF65-F5344CB8AC3E}">
        <p14:creationId xmlns:p14="http://schemas.microsoft.com/office/powerpoint/2010/main" val="1809236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C.N.F. BAMIO</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sp>
        <p:nvSpPr>
          <p:cNvPr id="13" name="8 Pentágono">
            <a:extLst>
              <a:ext uri="{FF2B5EF4-FFF2-40B4-BE49-F238E27FC236}">
                <a16:creationId xmlns:a16="http://schemas.microsoft.com/office/drawing/2014/main" id="{643D8BAF-51B0-449A-8EA5-9A2484B3F7D0}"/>
              </a:ext>
            </a:extLst>
          </p:cNvPr>
          <p:cNvSpPr/>
          <p:nvPr/>
        </p:nvSpPr>
        <p:spPr bwMode="auto">
          <a:xfrm>
            <a:off x="463521" y="1050395"/>
            <a:ext cx="2167086" cy="1180510"/>
          </a:xfrm>
          <a:prstGeom prst="homePlat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sz="2400" b="1" dirty="0">
                <a:solidFill>
                  <a:srgbClr val="FFFFFF"/>
                </a:solidFill>
                <a:latin typeface="Calibri" pitchFamily="34" charset="0"/>
                <a:cs typeface="Calibri" pitchFamily="34" charset="0"/>
              </a:rPr>
              <a:t>SECCIÓN DE MÁQUINAS</a:t>
            </a:r>
          </a:p>
        </p:txBody>
      </p:sp>
      <p:pic>
        <p:nvPicPr>
          <p:cNvPr id="4" name="Imagen 3">
            <a:extLst>
              <a:ext uri="{FF2B5EF4-FFF2-40B4-BE49-F238E27FC236}">
                <a16:creationId xmlns:a16="http://schemas.microsoft.com/office/drawing/2014/main" id="{82E2265C-5F58-4D71-AFC9-C63756CF0B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7676" y="1435054"/>
            <a:ext cx="5009485" cy="3757114"/>
          </a:xfrm>
          <a:prstGeom prst="rect">
            <a:avLst/>
          </a:prstGeom>
        </p:spPr>
      </p:pic>
      <p:sp>
        <p:nvSpPr>
          <p:cNvPr id="15" name="5 Rectángulo">
            <a:extLst>
              <a:ext uri="{FF2B5EF4-FFF2-40B4-BE49-F238E27FC236}">
                <a16:creationId xmlns:a16="http://schemas.microsoft.com/office/drawing/2014/main" id="{2F212181-77CA-47CE-AFD2-A8C529F072D9}"/>
              </a:ext>
            </a:extLst>
          </p:cNvPr>
          <p:cNvSpPr/>
          <p:nvPr/>
        </p:nvSpPr>
        <p:spPr>
          <a:xfrm>
            <a:off x="3759353" y="865729"/>
            <a:ext cx="5181115" cy="36933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s-ES" sz="1800" b="1" i="0" u="none" strike="noStrike" kern="0" cap="none" spc="0" normalizeH="0" baseline="0" noProof="0" dirty="0">
                <a:ln>
                  <a:noFill/>
                </a:ln>
                <a:solidFill>
                  <a:srgbClr val="000000"/>
                </a:solidFill>
                <a:effectLst/>
                <a:uLnTx/>
                <a:uFillTx/>
                <a:latin typeface="Verdana"/>
                <a:ea typeface="+mn-ea"/>
                <a:cs typeface="+mn-cs"/>
              </a:rPr>
              <a:t>TALLER DE MAQUINA-HERRAMIENTA</a:t>
            </a:r>
          </a:p>
        </p:txBody>
      </p:sp>
      <p:sp>
        <p:nvSpPr>
          <p:cNvPr id="16" name="1 Marcador de contenido">
            <a:extLst>
              <a:ext uri="{FF2B5EF4-FFF2-40B4-BE49-F238E27FC236}">
                <a16:creationId xmlns:a16="http://schemas.microsoft.com/office/drawing/2014/main" id="{A4601A12-5BD2-4FAA-9A56-5D9ED2095746}"/>
              </a:ext>
            </a:extLst>
          </p:cNvPr>
          <p:cNvSpPr txBox="1">
            <a:spLocks/>
          </p:cNvSpPr>
          <p:nvPr/>
        </p:nvSpPr>
        <p:spPr bwMode="auto">
          <a:xfrm>
            <a:off x="7113147" y="4261243"/>
            <a:ext cx="4784803" cy="1601231"/>
          </a:xfrm>
          <a:prstGeom prst="rect">
            <a:avLst/>
          </a:prstGeom>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lgn="just">
              <a:buFont typeface="+mj-lt"/>
              <a:buAutoNum type="arabicParenR"/>
            </a:pPr>
            <a:r>
              <a:rPr lang="es-ES" kern="0" dirty="0">
                <a:latin typeface="Calibri" pitchFamily="34" charset="0"/>
                <a:cs typeface="Calibri" pitchFamily="34" charset="0"/>
              </a:rPr>
              <a:t>Torno paralelo Básico/Avanzado. </a:t>
            </a:r>
          </a:p>
          <a:p>
            <a:pPr marL="457200" indent="-457200" algn="just">
              <a:buFont typeface="+mj-lt"/>
              <a:buAutoNum type="arabicParenR"/>
            </a:pPr>
            <a:r>
              <a:rPr lang="es-ES" kern="0" dirty="0" err="1">
                <a:latin typeface="Calibri" pitchFamily="34" charset="0"/>
                <a:cs typeface="Calibri" pitchFamily="34" charset="0"/>
              </a:rPr>
              <a:t>Freadora</a:t>
            </a:r>
            <a:r>
              <a:rPr lang="es-ES" kern="0" dirty="0">
                <a:latin typeface="Calibri" pitchFamily="34" charset="0"/>
                <a:cs typeface="Calibri" pitchFamily="34" charset="0"/>
              </a:rPr>
              <a:t> Básico/Avanzado.</a:t>
            </a:r>
          </a:p>
          <a:p>
            <a:pPr marL="457200" indent="-457200" algn="just">
              <a:buFont typeface="+mj-lt"/>
              <a:buAutoNum type="arabicParenR"/>
            </a:pPr>
            <a:r>
              <a:rPr lang="es-ES" kern="0" dirty="0">
                <a:latin typeface="Calibri" pitchFamily="34" charset="0"/>
                <a:cs typeface="Calibri" pitchFamily="34" charset="0"/>
              </a:rPr>
              <a:t>Operador de Torno por Control Numérico. </a:t>
            </a:r>
          </a:p>
          <a:p>
            <a:pPr marL="457200" indent="-457200" algn="just">
              <a:buFont typeface="+mj-lt"/>
              <a:buAutoNum type="arabicParenR"/>
            </a:pPr>
            <a:r>
              <a:rPr lang="es-ES" kern="0" dirty="0">
                <a:latin typeface="Calibri" pitchFamily="34" charset="0"/>
                <a:cs typeface="Calibri" pitchFamily="34" charset="0"/>
              </a:rPr>
              <a:t>Operador de Fresa por Control Numérico. </a:t>
            </a:r>
          </a:p>
        </p:txBody>
      </p:sp>
      <p:sp>
        <p:nvSpPr>
          <p:cNvPr id="2" name="Marcador de número de diapositiva 1">
            <a:extLst>
              <a:ext uri="{FF2B5EF4-FFF2-40B4-BE49-F238E27FC236}">
                <a16:creationId xmlns:a16="http://schemas.microsoft.com/office/drawing/2014/main" id="{AA6BBEA1-BB94-44C3-95BB-0B03C7998179}"/>
              </a:ext>
            </a:extLst>
          </p:cNvPr>
          <p:cNvSpPr>
            <a:spLocks noGrp="1"/>
          </p:cNvSpPr>
          <p:nvPr>
            <p:ph type="sldNum" sz="quarter" idx="12"/>
          </p:nvPr>
        </p:nvSpPr>
        <p:spPr/>
        <p:txBody>
          <a:bodyPr/>
          <a:lstStyle/>
          <a:p>
            <a:fld id="{E7952FB4-4700-F747-B29E-62F56B1C72CB}" type="slidenum">
              <a:rPr lang="es-ES" smtClean="0"/>
              <a:t>72</a:t>
            </a:fld>
            <a:endParaRPr lang="es-ES"/>
          </a:p>
        </p:txBody>
      </p:sp>
    </p:spTree>
    <p:extLst>
      <p:ext uri="{BB962C8B-B14F-4D97-AF65-F5344CB8AC3E}">
        <p14:creationId xmlns:p14="http://schemas.microsoft.com/office/powerpoint/2010/main" val="34751583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C.N.F. BAMIO</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sp>
        <p:nvSpPr>
          <p:cNvPr id="13" name="8 Pentágono">
            <a:extLst>
              <a:ext uri="{FF2B5EF4-FFF2-40B4-BE49-F238E27FC236}">
                <a16:creationId xmlns:a16="http://schemas.microsoft.com/office/drawing/2014/main" id="{643D8BAF-51B0-449A-8EA5-9A2484B3F7D0}"/>
              </a:ext>
            </a:extLst>
          </p:cNvPr>
          <p:cNvSpPr/>
          <p:nvPr/>
        </p:nvSpPr>
        <p:spPr bwMode="auto">
          <a:xfrm>
            <a:off x="463521" y="1050395"/>
            <a:ext cx="2167086" cy="1180510"/>
          </a:xfrm>
          <a:prstGeom prst="homePlat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sz="2400" b="1" dirty="0">
                <a:solidFill>
                  <a:srgbClr val="FFFFFF"/>
                </a:solidFill>
                <a:latin typeface="Calibri" pitchFamily="34" charset="0"/>
                <a:cs typeface="Calibri" pitchFamily="34" charset="0"/>
              </a:rPr>
              <a:t>SECCIÓN DE MÁQUINAS</a:t>
            </a:r>
          </a:p>
        </p:txBody>
      </p:sp>
      <p:sp>
        <p:nvSpPr>
          <p:cNvPr id="15" name="5 Rectángulo">
            <a:extLst>
              <a:ext uri="{FF2B5EF4-FFF2-40B4-BE49-F238E27FC236}">
                <a16:creationId xmlns:a16="http://schemas.microsoft.com/office/drawing/2014/main" id="{2F212181-77CA-47CE-AFD2-A8C529F072D9}"/>
              </a:ext>
            </a:extLst>
          </p:cNvPr>
          <p:cNvSpPr/>
          <p:nvPr/>
        </p:nvSpPr>
        <p:spPr>
          <a:xfrm>
            <a:off x="2807676" y="865729"/>
            <a:ext cx="6132793" cy="36933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s-ES" sz="1800" b="1" i="0" u="none" strike="noStrike" kern="0" cap="none" spc="0" normalizeH="0" baseline="0" noProof="0" dirty="0">
                <a:ln>
                  <a:noFill/>
                </a:ln>
                <a:solidFill>
                  <a:srgbClr val="000000"/>
                </a:solidFill>
                <a:effectLst/>
                <a:uLnTx/>
                <a:uFillTx/>
                <a:latin typeface="Verdana"/>
                <a:ea typeface="+mn-ea"/>
                <a:cs typeface="+mn-cs"/>
              </a:rPr>
              <a:t>TALLERES DE ELECTRICIDAD Y ELECTRÓNICA</a:t>
            </a:r>
          </a:p>
        </p:txBody>
      </p:sp>
      <p:sp>
        <p:nvSpPr>
          <p:cNvPr id="16" name="1 Marcador de contenido">
            <a:extLst>
              <a:ext uri="{FF2B5EF4-FFF2-40B4-BE49-F238E27FC236}">
                <a16:creationId xmlns:a16="http://schemas.microsoft.com/office/drawing/2014/main" id="{A4601A12-5BD2-4FAA-9A56-5D9ED2095746}"/>
              </a:ext>
            </a:extLst>
          </p:cNvPr>
          <p:cNvSpPr txBox="1">
            <a:spLocks/>
          </p:cNvSpPr>
          <p:nvPr/>
        </p:nvSpPr>
        <p:spPr bwMode="auto">
          <a:xfrm>
            <a:off x="7113147" y="4261243"/>
            <a:ext cx="4784803" cy="1601231"/>
          </a:xfrm>
          <a:prstGeom prst="rect">
            <a:avLst/>
          </a:prstGeom>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lgn="just">
              <a:buFont typeface="+mj-lt"/>
              <a:buAutoNum type="arabicParenR"/>
            </a:pPr>
            <a:r>
              <a:rPr lang="es-ES" kern="0" dirty="0">
                <a:latin typeface="Calibri" pitchFamily="34" charset="0"/>
                <a:cs typeface="Calibri" pitchFamily="34" charset="0"/>
              </a:rPr>
              <a:t>Instalaciones Eléctricas a bordo.</a:t>
            </a:r>
          </a:p>
          <a:p>
            <a:pPr marL="457200" indent="-457200" algn="just">
              <a:buFont typeface="+mj-lt"/>
              <a:buAutoNum type="arabicParenR"/>
            </a:pPr>
            <a:r>
              <a:rPr lang="es-ES" kern="0" dirty="0">
                <a:latin typeface="Calibri" pitchFamily="34" charset="0"/>
                <a:cs typeface="Calibri" pitchFamily="34" charset="0"/>
              </a:rPr>
              <a:t>Electrónica Básica para el mar.</a:t>
            </a:r>
          </a:p>
          <a:p>
            <a:pPr marL="457200" indent="-457200" algn="just">
              <a:buFont typeface="+mj-lt"/>
              <a:buAutoNum type="arabicParenR"/>
            </a:pPr>
            <a:r>
              <a:rPr lang="es-ES" kern="0" dirty="0">
                <a:latin typeface="Calibri" pitchFamily="34" charset="0"/>
                <a:cs typeface="Calibri" pitchFamily="34" charset="0"/>
              </a:rPr>
              <a:t>Máquinas y Motores eléctricos. </a:t>
            </a:r>
          </a:p>
          <a:p>
            <a:pPr marL="457200" indent="-457200" algn="just">
              <a:buFont typeface="+mj-lt"/>
              <a:buAutoNum type="arabicParenR"/>
            </a:pPr>
            <a:r>
              <a:rPr lang="es-ES" kern="0" dirty="0">
                <a:latin typeface="Calibri" pitchFamily="34" charset="0"/>
                <a:cs typeface="Calibri" pitchFamily="34" charset="0"/>
              </a:rPr>
              <a:t>Electrónica Digital y microprocesadores. </a:t>
            </a:r>
          </a:p>
        </p:txBody>
      </p:sp>
      <p:pic>
        <p:nvPicPr>
          <p:cNvPr id="3" name="Imagen 2" descr="Una silla de oficina&#10;&#10;Descripción generada automáticamente con confianza media">
            <a:extLst>
              <a:ext uri="{FF2B5EF4-FFF2-40B4-BE49-F238E27FC236}">
                <a16:creationId xmlns:a16="http://schemas.microsoft.com/office/drawing/2014/main" id="{3C69F16F-FC28-4262-95FB-D7753D0ADA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9578" y="1441939"/>
            <a:ext cx="4191000" cy="3143250"/>
          </a:xfrm>
          <a:prstGeom prst="rect">
            <a:avLst/>
          </a:prstGeom>
        </p:spPr>
      </p:pic>
      <p:sp>
        <p:nvSpPr>
          <p:cNvPr id="5" name="Marcador de número de diapositiva 4">
            <a:extLst>
              <a:ext uri="{FF2B5EF4-FFF2-40B4-BE49-F238E27FC236}">
                <a16:creationId xmlns:a16="http://schemas.microsoft.com/office/drawing/2014/main" id="{CFAE911A-83A7-42DE-9BCD-162A43F400D8}"/>
              </a:ext>
            </a:extLst>
          </p:cNvPr>
          <p:cNvSpPr>
            <a:spLocks noGrp="1"/>
          </p:cNvSpPr>
          <p:nvPr>
            <p:ph type="sldNum" sz="quarter" idx="12"/>
          </p:nvPr>
        </p:nvSpPr>
        <p:spPr/>
        <p:txBody>
          <a:bodyPr/>
          <a:lstStyle/>
          <a:p>
            <a:fld id="{E7952FB4-4700-F747-B29E-62F56B1C72CB}" type="slidenum">
              <a:rPr lang="es-ES" smtClean="0"/>
              <a:t>73</a:t>
            </a:fld>
            <a:endParaRPr lang="es-ES"/>
          </a:p>
        </p:txBody>
      </p:sp>
    </p:spTree>
    <p:extLst>
      <p:ext uri="{BB962C8B-B14F-4D97-AF65-F5344CB8AC3E}">
        <p14:creationId xmlns:p14="http://schemas.microsoft.com/office/powerpoint/2010/main" val="30488616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 mostrador de cocina&#10;&#10;Descripción generada automáticamente con confianza media">
            <a:extLst>
              <a:ext uri="{FF2B5EF4-FFF2-40B4-BE49-F238E27FC236}">
                <a16:creationId xmlns:a16="http://schemas.microsoft.com/office/drawing/2014/main" id="{36D14E18-4AC2-4F33-A951-A73F0DE6E9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34" y="1510846"/>
            <a:ext cx="5188173" cy="3891131"/>
          </a:xfrm>
          <a:prstGeom prst="rect">
            <a:avLst/>
          </a:prstGeom>
        </p:spPr>
      </p:pic>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C.N.F. BAMIO</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sp>
        <p:nvSpPr>
          <p:cNvPr id="13" name="8 Pentágono">
            <a:extLst>
              <a:ext uri="{FF2B5EF4-FFF2-40B4-BE49-F238E27FC236}">
                <a16:creationId xmlns:a16="http://schemas.microsoft.com/office/drawing/2014/main" id="{643D8BAF-51B0-449A-8EA5-9A2484B3F7D0}"/>
              </a:ext>
            </a:extLst>
          </p:cNvPr>
          <p:cNvSpPr/>
          <p:nvPr/>
        </p:nvSpPr>
        <p:spPr bwMode="auto">
          <a:xfrm>
            <a:off x="463521" y="1050395"/>
            <a:ext cx="2167086" cy="1180510"/>
          </a:xfrm>
          <a:prstGeom prst="homePlat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sz="2400" b="1" dirty="0">
                <a:solidFill>
                  <a:srgbClr val="FFFFFF"/>
                </a:solidFill>
                <a:latin typeface="Calibri" pitchFamily="34" charset="0"/>
                <a:cs typeface="Calibri" pitchFamily="34" charset="0"/>
              </a:rPr>
              <a:t>SECCIÓN DE MÁQUINAS</a:t>
            </a:r>
          </a:p>
        </p:txBody>
      </p:sp>
      <p:sp>
        <p:nvSpPr>
          <p:cNvPr id="15" name="5 Rectángulo">
            <a:extLst>
              <a:ext uri="{FF2B5EF4-FFF2-40B4-BE49-F238E27FC236}">
                <a16:creationId xmlns:a16="http://schemas.microsoft.com/office/drawing/2014/main" id="{2F212181-77CA-47CE-AFD2-A8C529F072D9}"/>
              </a:ext>
            </a:extLst>
          </p:cNvPr>
          <p:cNvSpPr/>
          <p:nvPr/>
        </p:nvSpPr>
        <p:spPr>
          <a:xfrm>
            <a:off x="2807676" y="865729"/>
            <a:ext cx="5105401" cy="36933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s-ES" sz="1800" b="1" i="0" u="none" strike="noStrike" kern="0" cap="none" spc="0" normalizeH="0" baseline="0" noProof="0" dirty="0">
                <a:ln>
                  <a:noFill/>
                </a:ln>
                <a:solidFill>
                  <a:srgbClr val="000000"/>
                </a:solidFill>
                <a:effectLst/>
                <a:uLnTx/>
                <a:uFillTx/>
                <a:latin typeface="Verdana"/>
                <a:ea typeface="+mn-ea"/>
                <a:cs typeface="+mn-cs"/>
              </a:rPr>
              <a:t>TALLERES DE FRÍO Y CLIMATIZACIÓN</a:t>
            </a:r>
          </a:p>
        </p:txBody>
      </p:sp>
      <p:sp>
        <p:nvSpPr>
          <p:cNvPr id="16" name="1 Marcador de contenido">
            <a:extLst>
              <a:ext uri="{FF2B5EF4-FFF2-40B4-BE49-F238E27FC236}">
                <a16:creationId xmlns:a16="http://schemas.microsoft.com/office/drawing/2014/main" id="{A4601A12-5BD2-4FAA-9A56-5D9ED2095746}"/>
              </a:ext>
            </a:extLst>
          </p:cNvPr>
          <p:cNvSpPr txBox="1">
            <a:spLocks/>
          </p:cNvSpPr>
          <p:nvPr/>
        </p:nvSpPr>
        <p:spPr bwMode="auto">
          <a:xfrm>
            <a:off x="7113147" y="4261244"/>
            <a:ext cx="4784803" cy="1251534"/>
          </a:xfrm>
          <a:prstGeom prst="rect">
            <a:avLst/>
          </a:prstGeom>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lgn="just">
              <a:buFont typeface="+mj-lt"/>
              <a:buAutoNum type="arabicParenR"/>
            </a:pPr>
            <a:r>
              <a:rPr lang="es-ES" kern="0" dirty="0">
                <a:latin typeface="Calibri" pitchFamily="34" charset="0"/>
                <a:cs typeface="Calibri" pitchFamily="34" charset="0"/>
              </a:rPr>
              <a:t>Instalaciones Frigoríficas.</a:t>
            </a:r>
          </a:p>
          <a:p>
            <a:pPr marL="457200" indent="-457200" algn="just">
              <a:buFont typeface="+mj-lt"/>
              <a:buAutoNum type="arabicParenR"/>
            </a:pPr>
            <a:r>
              <a:rPr lang="es-ES" kern="0" dirty="0">
                <a:latin typeface="Calibri" pitchFamily="34" charset="0"/>
                <a:cs typeface="Calibri" pitchFamily="34" charset="0"/>
              </a:rPr>
              <a:t>Frigorista Naval.</a:t>
            </a:r>
          </a:p>
          <a:p>
            <a:pPr marL="457200" indent="-457200" algn="just">
              <a:buFont typeface="+mj-lt"/>
              <a:buAutoNum type="arabicParenR"/>
            </a:pPr>
            <a:r>
              <a:rPr lang="es-ES" kern="0" dirty="0">
                <a:latin typeface="Calibri" pitchFamily="34" charset="0"/>
                <a:cs typeface="Calibri" pitchFamily="34" charset="0"/>
              </a:rPr>
              <a:t>Climatización y Aire Acondicionado.  </a:t>
            </a:r>
          </a:p>
        </p:txBody>
      </p:sp>
      <p:sp>
        <p:nvSpPr>
          <p:cNvPr id="5" name="Marcador de número de diapositiva 4">
            <a:extLst>
              <a:ext uri="{FF2B5EF4-FFF2-40B4-BE49-F238E27FC236}">
                <a16:creationId xmlns:a16="http://schemas.microsoft.com/office/drawing/2014/main" id="{EFD626AB-7695-4EE9-A354-277ACE6EFC72}"/>
              </a:ext>
            </a:extLst>
          </p:cNvPr>
          <p:cNvSpPr>
            <a:spLocks noGrp="1"/>
          </p:cNvSpPr>
          <p:nvPr>
            <p:ph type="sldNum" sz="quarter" idx="12"/>
          </p:nvPr>
        </p:nvSpPr>
        <p:spPr/>
        <p:txBody>
          <a:bodyPr/>
          <a:lstStyle/>
          <a:p>
            <a:fld id="{E7952FB4-4700-F747-B29E-62F56B1C72CB}" type="slidenum">
              <a:rPr lang="es-ES" smtClean="0"/>
              <a:t>74</a:t>
            </a:fld>
            <a:endParaRPr lang="es-ES"/>
          </a:p>
        </p:txBody>
      </p:sp>
    </p:spTree>
    <p:extLst>
      <p:ext uri="{BB962C8B-B14F-4D97-AF65-F5344CB8AC3E}">
        <p14:creationId xmlns:p14="http://schemas.microsoft.com/office/powerpoint/2010/main" val="42198281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Barco naranja en el agua&#10;&#10;Descripción generada automáticamente con confianza media">
            <a:extLst>
              <a:ext uri="{FF2B5EF4-FFF2-40B4-BE49-F238E27FC236}">
                <a16:creationId xmlns:a16="http://schemas.microsoft.com/office/drawing/2014/main" id="{8746B534-FB13-4C27-B8C0-1D076C986432}"/>
              </a:ext>
            </a:extLst>
          </p:cNvPr>
          <p:cNvPicPr>
            <a:picLocks noChangeAspect="1"/>
          </p:cNvPicPr>
          <p:nvPr/>
        </p:nvPicPr>
        <p:blipFill>
          <a:blip r:embed="rId2"/>
          <a:stretch>
            <a:fillRect/>
          </a:stretch>
        </p:blipFill>
        <p:spPr>
          <a:xfrm>
            <a:off x="5184884" y="1327394"/>
            <a:ext cx="4370832" cy="3297936"/>
          </a:xfrm>
          <a:prstGeom prst="rect">
            <a:avLst/>
          </a:prstGeom>
        </p:spPr>
      </p:pic>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C.N.F. BAMIO</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sp>
        <p:nvSpPr>
          <p:cNvPr id="13" name="8 Pentágono">
            <a:extLst>
              <a:ext uri="{FF2B5EF4-FFF2-40B4-BE49-F238E27FC236}">
                <a16:creationId xmlns:a16="http://schemas.microsoft.com/office/drawing/2014/main" id="{643D8BAF-51B0-449A-8EA5-9A2484B3F7D0}"/>
              </a:ext>
            </a:extLst>
          </p:cNvPr>
          <p:cNvSpPr/>
          <p:nvPr/>
        </p:nvSpPr>
        <p:spPr bwMode="auto">
          <a:xfrm>
            <a:off x="463521" y="1050395"/>
            <a:ext cx="2167086" cy="1180510"/>
          </a:xfrm>
          <a:prstGeom prst="homePlate">
            <a:avLst/>
          </a:prstGeom>
          <a:solidFill>
            <a:schemeClr val="accent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sz="2400" b="1" dirty="0">
                <a:solidFill>
                  <a:srgbClr val="FFFFFF"/>
                </a:solidFill>
                <a:latin typeface="Calibri" pitchFamily="34" charset="0"/>
                <a:cs typeface="Calibri" pitchFamily="34" charset="0"/>
              </a:rPr>
              <a:t>SECCIÓN SEGURIDAD MARÍTIMA</a:t>
            </a:r>
          </a:p>
        </p:txBody>
      </p:sp>
      <p:sp>
        <p:nvSpPr>
          <p:cNvPr id="15" name="5 Rectángulo">
            <a:extLst>
              <a:ext uri="{FF2B5EF4-FFF2-40B4-BE49-F238E27FC236}">
                <a16:creationId xmlns:a16="http://schemas.microsoft.com/office/drawing/2014/main" id="{2F212181-77CA-47CE-AFD2-A8C529F072D9}"/>
              </a:ext>
            </a:extLst>
          </p:cNvPr>
          <p:cNvSpPr/>
          <p:nvPr/>
        </p:nvSpPr>
        <p:spPr>
          <a:xfrm>
            <a:off x="2807676" y="865729"/>
            <a:ext cx="6103242" cy="36933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lang="es-ES" b="1" kern="0" dirty="0">
                <a:solidFill>
                  <a:srgbClr val="000000"/>
                </a:solidFill>
                <a:latin typeface="Verdana"/>
              </a:rPr>
              <a:t>AULA SEGURIDAD/</a:t>
            </a:r>
            <a:r>
              <a:rPr kumimoji="0" lang="es-ES" sz="1800" b="1" i="0" u="none" strike="noStrike" kern="0" cap="none" spc="0" normalizeH="0" baseline="0" noProof="0" dirty="0">
                <a:ln>
                  <a:noFill/>
                </a:ln>
                <a:solidFill>
                  <a:srgbClr val="000000"/>
                </a:solidFill>
                <a:effectLst/>
                <a:uLnTx/>
                <a:uFillTx/>
                <a:latin typeface="Verdana"/>
                <a:ea typeface="+mn-ea"/>
                <a:cs typeface="+mn-cs"/>
              </a:rPr>
              <a:t> PUERTO DE CAMBADOS</a:t>
            </a:r>
          </a:p>
        </p:txBody>
      </p:sp>
      <p:sp>
        <p:nvSpPr>
          <p:cNvPr id="16" name="1 Marcador de contenido">
            <a:extLst>
              <a:ext uri="{FF2B5EF4-FFF2-40B4-BE49-F238E27FC236}">
                <a16:creationId xmlns:a16="http://schemas.microsoft.com/office/drawing/2014/main" id="{A4601A12-5BD2-4FAA-9A56-5D9ED2095746}"/>
              </a:ext>
            </a:extLst>
          </p:cNvPr>
          <p:cNvSpPr txBox="1">
            <a:spLocks/>
          </p:cNvSpPr>
          <p:nvPr/>
        </p:nvSpPr>
        <p:spPr bwMode="auto">
          <a:xfrm>
            <a:off x="9080948" y="1501949"/>
            <a:ext cx="3029045" cy="2119792"/>
          </a:xfrm>
          <a:prstGeom prst="rect">
            <a:avLst/>
          </a:prstGeom>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buFont typeface="+mj-lt"/>
              <a:buAutoNum type="arabicParenR"/>
            </a:pPr>
            <a:r>
              <a:rPr lang="es-ES" kern="0" dirty="0">
                <a:latin typeface="Calibri" pitchFamily="34" charset="0"/>
                <a:cs typeface="Calibri" pitchFamily="34" charset="0"/>
              </a:rPr>
              <a:t>Embarcaciones de supervivencia y Botes de rescate no rápidos.</a:t>
            </a:r>
          </a:p>
          <a:p>
            <a:pPr marL="457200" indent="-457200">
              <a:buFont typeface="+mj-lt"/>
              <a:buAutoNum type="arabicParenR"/>
            </a:pPr>
            <a:r>
              <a:rPr lang="es-ES" kern="0" dirty="0">
                <a:latin typeface="Calibri" pitchFamily="34" charset="0"/>
                <a:cs typeface="Calibri" pitchFamily="34" charset="0"/>
              </a:rPr>
              <a:t>Botes de rescate rápido. </a:t>
            </a:r>
          </a:p>
          <a:p>
            <a:pPr marL="457200" indent="-457200">
              <a:buFont typeface="+mj-lt"/>
              <a:buAutoNum type="arabicParenR"/>
            </a:pPr>
            <a:r>
              <a:rPr lang="es-ES" kern="0" dirty="0">
                <a:latin typeface="Calibri" pitchFamily="34" charset="0"/>
                <a:cs typeface="Calibri" pitchFamily="34" charset="0"/>
              </a:rPr>
              <a:t>Formación Básica.</a:t>
            </a:r>
          </a:p>
          <a:p>
            <a:pPr marL="457200" indent="-457200">
              <a:buFont typeface="+mj-lt"/>
              <a:buAutoNum type="arabicParenR"/>
            </a:pPr>
            <a:r>
              <a:rPr lang="es-ES" kern="0" dirty="0">
                <a:latin typeface="Calibri" pitchFamily="34" charset="0"/>
                <a:cs typeface="Calibri" pitchFamily="34" charset="0"/>
              </a:rPr>
              <a:t>Lucha contra Incendios.</a:t>
            </a:r>
          </a:p>
          <a:p>
            <a:pPr marL="457200" indent="-457200">
              <a:buFont typeface="+mj-lt"/>
              <a:buAutoNum type="arabicParenR"/>
            </a:pPr>
            <a:endParaRPr lang="es-ES" kern="0" dirty="0">
              <a:latin typeface="Calibri" pitchFamily="34" charset="0"/>
              <a:cs typeface="Calibri" pitchFamily="34" charset="0"/>
            </a:endParaRPr>
          </a:p>
        </p:txBody>
      </p:sp>
      <p:pic>
        <p:nvPicPr>
          <p:cNvPr id="5" name="Imagen 4">
            <a:extLst>
              <a:ext uri="{FF2B5EF4-FFF2-40B4-BE49-F238E27FC236}">
                <a16:creationId xmlns:a16="http://schemas.microsoft.com/office/drawing/2014/main" id="{3079F82A-F410-4A89-8358-A505152381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07" y="2344989"/>
            <a:ext cx="4793129" cy="3594847"/>
          </a:xfrm>
          <a:prstGeom prst="rect">
            <a:avLst/>
          </a:prstGeom>
        </p:spPr>
      </p:pic>
      <p:pic>
        <p:nvPicPr>
          <p:cNvPr id="8" name="Imagen 7">
            <a:extLst>
              <a:ext uri="{FF2B5EF4-FFF2-40B4-BE49-F238E27FC236}">
                <a16:creationId xmlns:a16="http://schemas.microsoft.com/office/drawing/2014/main" id="{59842B20-CB5E-45D5-826D-E64747FE21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84141" y="4399559"/>
            <a:ext cx="4937133" cy="1876195"/>
          </a:xfrm>
          <a:prstGeom prst="rect">
            <a:avLst/>
          </a:prstGeom>
        </p:spPr>
      </p:pic>
      <p:pic>
        <p:nvPicPr>
          <p:cNvPr id="14" name="Imagen 13">
            <a:extLst>
              <a:ext uri="{FF2B5EF4-FFF2-40B4-BE49-F238E27FC236}">
                <a16:creationId xmlns:a16="http://schemas.microsoft.com/office/drawing/2014/main" id="{5B74D4DD-469B-4A32-9B39-2697A47EC7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23621" y="4610728"/>
            <a:ext cx="3705792" cy="1342795"/>
          </a:xfrm>
          <a:prstGeom prst="rect">
            <a:avLst/>
          </a:prstGeom>
        </p:spPr>
      </p:pic>
      <p:sp>
        <p:nvSpPr>
          <p:cNvPr id="17" name="Marcador de número de diapositiva 16">
            <a:extLst>
              <a:ext uri="{FF2B5EF4-FFF2-40B4-BE49-F238E27FC236}">
                <a16:creationId xmlns:a16="http://schemas.microsoft.com/office/drawing/2014/main" id="{D1D3AA60-7C09-4C09-8F03-A2FA705BB4AF}"/>
              </a:ext>
            </a:extLst>
          </p:cNvPr>
          <p:cNvSpPr>
            <a:spLocks noGrp="1"/>
          </p:cNvSpPr>
          <p:nvPr>
            <p:ph type="sldNum" sz="quarter" idx="12"/>
          </p:nvPr>
        </p:nvSpPr>
        <p:spPr/>
        <p:txBody>
          <a:bodyPr/>
          <a:lstStyle/>
          <a:p>
            <a:fld id="{E7952FB4-4700-F747-B29E-62F56B1C72CB}" type="slidenum">
              <a:rPr lang="es-ES" smtClean="0"/>
              <a:t>75</a:t>
            </a:fld>
            <a:endParaRPr lang="es-ES"/>
          </a:p>
        </p:txBody>
      </p:sp>
    </p:spTree>
    <p:extLst>
      <p:ext uri="{BB962C8B-B14F-4D97-AF65-F5344CB8AC3E}">
        <p14:creationId xmlns:p14="http://schemas.microsoft.com/office/powerpoint/2010/main" val="32360964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2DC5E07-1BF5-4138-8A14-30B74C11CA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7675" y="1463315"/>
            <a:ext cx="5081265" cy="3810949"/>
          </a:xfrm>
          <a:prstGeom prst="rect">
            <a:avLst/>
          </a:prstGeom>
        </p:spPr>
      </p:pic>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C.N.F. BAMIO</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sp>
        <p:nvSpPr>
          <p:cNvPr id="13" name="8 Pentágono">
            <a:extLst>
              <a:ext uri="{FF2B5EF4-FFF2-40B4-BE49-F238E27FC236}">
                <a16:creationId xmlns:a16="http://schemas.microsoft.com/office/drawing/2014/main" id="{643D8BAF-51B0-449A-8EA5-9A2484B3F7D0}"/>
              </a:ext>
            </a:extLst>
          </p:cNvPr>
          <p:cNvSpPr/>
          <p:nvPr/>
        </p:nvSpPr>
        <p:spPr bwMode="auto">
          <a:xfrm>
            <a:off x="463521" y="1050395"/>
            <a:ext cx="2167086" cy="1180510"/>
          </a:xfrm>
          <a:prstGeom prst="homePlate">
            <a:avLst/>
          </a:prstGeom>
          <a:solidFill>
            <a:schemeClr val="accent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sz="2400" b="1" dirty="0">
                <a:solidFill>
                  <a:srgbClr val="FFFFFF"/>
                </a:solidFill>
                <a:latin typeface="Calibri" pitchFamily="34" charset="0"/>
                <a:cs typeface="Calibri" pitchFamily="34" charset="0"/>
              </a:rPr>
              <a:t>SECCIÓN SEGURIDAD MARÍTIMA</a:t>
            </a:r>
          </a:p>
        </p:txBody>
      </p:sp>
      <p:sp>
        <p:nvSpPr>
          <p:cNvPr id="15" name="5 Rectángulo">
            <a:extLst>
              <a:ext uri="{FF2B5EF4-FFF2-40B4-BE49-F238E27FC236}">
                <a16:creationId xmlns:a16="http://schemas.microsoft.com/office/drawing/2014/main" id="{2F212181-77CA-47CE-AFD2-A8C529F072D9}"/>
              </a:ext>
            </a:extLst>
          </p:cNvPr>
          <p:cNvSpPr/>
          <p:nvPr/>
        </p:nvSpPr>
        <p:spPr>
          <a:xfrm>
            <a:off x="2807676" y="865729"/>
            <a:ext cx="5009485" cy="36933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lang="es-ES" b="1" kern="0" dirty="0">
                <a:solidFill>
                  <a:srgbClr val="000000"/>
                </a:solidFill>
                <a:latin typeface="Verdana"/>
              </a:rPr>
              <a:t>SIMULADOR DE CARGAS LÍQUIDAS</a:t>
            </a:r>
            <a:endParaRPr kumimoji="0" lang="es-ES" sz="1800" b="1" i="0" u="none" strike="noStrike" kern="0" cap="none" spc="0" normalizeH="0" baseline="0" noProof="0" dirty="0">
              <a:ln>
                <a:noFill/>
              </a:ln>
              <a:solidFill>
                <a:srgbClr val="000000"/>
              </a:solidFill>
              <a:effectLst/>
              <a:uLnTx/>
              <a:uFillTx/>
              <a:latin typeface="Verdana"/>
              <a:ea typeface="+mn-ea"/>
              <a:cs typeface="+mn-cs"/>
            </a:endParaRPr>
          </a:p>
        </p:txBody>
      </p:sp>
      <p:sp>
        <p:nvSpPr>
          <p:cNvPr id="16" name="1 Marcador de contenido">
            <a:extLst>
              <a:ext uri="{FF2B5EF4-FFF2-40B4-BE49-F238E27FC236}">
                <a16:creationId xmlns:a16="http://schemas.microsoft.com/office/drawing/2014/main" id="{A4601A12-5BD2-4FAA-9A56-5D9ED2095746}"/>
              </a:ext>
            </a:extLst>
          </p:cNvPr>
          <p:cNvSpPr txBox="1">
            <a:spLocks/>
          </p:cNvSpPr>
          <p:nvPr/>
        </p:nvSpPr>
        <p:spPr bwMode="auto">
          <a:xfrm>
            <a:off x="6991922" y="4182278"/>
            <a:ext cx="4784803" cy="1974490"/>
          </a:xfrm>
          <a:prstGeom prst="rect">
            <a:avLst/>
          </a:prstGeom>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lgn="just">
              <a:buFont typeface="+mj-lt"/>
              <a:buAutoNum type="arabicParenR"/>
            </a:pPr>
            <a:r>
              <a:rPr lang="es-ES" kern="0" dirty="0">
                <a:latin typeface="Calibri" pitchFamily="34" charset="0"/>
                <a:cs typeface="Calibri" pitchFamily="34" charset="0"/>
              </a:rPr>
              <a:t>Formación básica/avanzada carga buques tanque de Gas Licuado.</a:t>
            </a:r>
          </a:p>
          <a:p>
            <a:pPr marL="457200" indent="-457200" algn="just">
              <a:buFont typeface="+mj-lt"/>
              <a:buAutoNum type="arabicParenR"/>
            </a:pPr>
            <a:r>
              <a:rPr lang="es-ES" kern="0" dirty="0">
                <a:latin typeface="Calibri" pitchFamily="34" charset="0"/>
                <a:cs typeface="Calibri" pitchFamily="34" charset="0"/>
              </a:rPr>
              <a:t>Formación básica/avanzada carga buques petroleros. </a:t>
            </a:r>
          </a:p>
          <a:p>
            <a:pPr marL="457200" indent="-457200" algn="just">
              <a:buFont typeface="+mj-lt"/>
              <a:buAutoNum type="arabicParenR"/>
            </a:pPr>
            <a:r>
              <a:rPr lang="es-ES" kern="0" dirty="0">
                <a:latin typeface="Calibri" pitchFamily="34" charset="0"/>
                <a:cs typeface="Calibri" pitchFamily="34" charset="0"/>
              </a:rPr>
              <a:t>Formación básica/avanzada carga buques </a:t>
            </a:r>
            <a:r>
              <a:rPr lang="es-ES" kern="0" dirty="0" err="1">
                <a:latin typeface="Calibri" pitchFamily="34" charset="0"/>
                <a:cs typeface="Calibri" pitchFamily="34" charset="0"/>
              </a:rPr>
              <a:t>quimiqueros</a:t>
            </a:r>
            <a:r>
              <a:rPr lang="es-ES" kern="0" dirty="0">
                <a:latin typeface="Calibri" pitchFamily="34" charset="0"/>
                <a:cs typeface="Calibri" pitchFamily="34" charset="0"/>
              </a:rPr>
              <a:t>.</a:t>
            </a:r>
          </a:p>
        </p:txBody>
      </p:sp>
      <p:sp>
        <p:nvSpPr>
          <p:cNvPr id="4" name="Marcador de número de diapositiva 3">
            <a:extLst>
              <a:ext uri="{FF2B5EF4-FFF2-40B4-BE49-F238E27FC236}">
                <a16:creationId xmlns:a16="http://schemas.microsoft.com/office/drawing/2014/main" id="{34A3D7D3-AB08-449D-9DFD-953BFEA8FEFE}"/>
              </a:ext>
            </a:extLst>
          </p:cNvPr>
          <p:cNvSpPr>
            <a:spLocks noGrp="1"/>
          </p:cNvSpPr>
          <p:nvPr>
            <p:ph type="sldNum" sz="quarter" idx="12"/>
          </p:nvPr>
        </p:nvSpPr>
        <p:spPr/>
        <p:txBody>
          <a:bodyPr/>
          <a:lstStyle/>
          <a:p>
            <a:fld id="{E7952FB4-4700-F747-B29E-62F56B1C72CB}" type="slidenum">
              <a:rPr lang="es-ES" smtClean="0"/>
              <a:t>76</a:t>
            </a:fld>
            <a:endParaRPr lang="es-ES"/>
          </a:p>
        </p:txBody>
      </p:sp>
    </p:spTree>
    <p:extLst>
      <p:ext uri="{BB962C8B-B14F-4D97-AF65-F5344CB8AC3E}">
        <p14:creationId xmlns:p14="http://schemas.microsoft.com/office/powerpoint/2010/main" val="3431572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2D1800B-B71D-43F9-8FD8-BB054E37CF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15923" y="1336042"/>
            <a:ext cx="4572000" cy="3429000"/>
          </a:xfrm>
          <a:prstGeom prst="rect">
            <a:avLst/>
          </a:prstGeom>
        </p:spPr>
      </p:pic>
      <p:sp>
        <p:nvSpPr>
          <p:cNvPr id="16" name="1 Marcador de contenido">
            <a:extLst>
              <a:ext uri="{FF2B5EF4-FFF2-40B4-BE49-F238E27FC236}">
                <a16:creationId xmlns:a16="http://schemas.microsoft.com/office/drawing/2014/main" id="{A4601A12-5BD2-4FAA-9A56-5D9ED2095746}"/>
              </a:ext>
            </a:extLst>
          </p:cNvPr>
          <p:cNvSpPr txBox="1">
            <a:spLocks/>
          </p:cNvSpPr>
          <p:nvPr/>
        </p:nvSpPr>
        <p:spPr bwMode="auto">
          <a:xfrm>
            <a:off x="8116850" y="2779059"/>
            <a:ext cx="4027021" cy="3142848"/>
          </a:xfrm>
          <a:prstGeom prst="rect">
            <a:avLst/>
          </a:prstGeom>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lgn="just">
              <a:buFont typeface="+mj-lt"/>
              <a:buAutoNum type="arabicParenR"/>
            </a:pPr>
            <a:r>
              <a:rPr lang="es-ES" kern="0" dirty="0">
                <a:latin typeface="Calibri" pitchFamily="34" charset="0"/>
                <a:cs typeface="Calibri" pitchFamily="34" charset="0"/>
              </a:rPr>
              <a:t>Marinero de Puente.</a:t>
            </a:r>
          </a:p>
          <a:p>
            <a:pPr marL="457200" indent="-457200" algn="just">
              <a:buFont typeface="+mj-lt"/>
              <a:buAutoNum type="arabicParenR"/>
            </a:pPr>
            <a:r>
              <a:rPr lang="es-ES" kern="0" dirty="0">
                <a:latin typeface="Calibri" pitchFamily="34" charset="0"/>
                <a:cs typeface="Calibri" pitchFamily="34" charset="0"/>
              </a:rPr>
              <a:t>Patrón Portuario. </a:t>
            </a:r>
          </a:p>
          <a:p>
            <a:pPr marL="457200" indent="-457200" algn="just">
              <a:buFont typeface="+mj-lt"/>
              <a:buAutoNum type="arabicParenR"/>
            </a:pPr>
            <a:r>
              <a:rPr lang="es-ES" kern="0" dirty="0">
                <a:latin typeface="Calibri" pitchFamily="34" charset="0"/>
                <a:cs typeface="Calibri" pitchFamily="34" charset="0"/>
              </a:rPr>
              <a:t>Gestión Integral de Puente.</a:t>
            </a:r>
          </a:p>
          <a:p>
            <a:pPr marL="457200" indent="-457200" algn="just">
              <a:buFont typeface="+mj-lt"/>
              <a:buAutoNum type="arabicParenR"/>
            </a:pPr>
            <a:r>
              <a:rPr lang="es-ES" kern="0" dirty="0">
                <a:latin typeface="Calibri" pitchFamily="34" charset="0"/>
                <a:cs typeface="Calibri" pitchFamily="34" charset="0"/>
              </a:rPr>
              <a:t>Radar de Punteo  Automático.</a:t>
            </a:r>
          </a:p>
          <a:p>
            <a:pPr marL="457200" indent="-457200" algn="just">
              <a:buFont typeface="+mj-lt"/>
              <a:buAutoNum type="arabicParenR"/>
            </a:pPr>
            <a:r>
              <a:rPr lang="es-ES" kern="0" dirty="0">
                <a:latin typeface="Calibri" pitchFamily="34" charset="0"/>
                <a:cs typeface="Calibri" pitchFamily="34" charset="0"/>
              </a:rPr>
              <a:t>Cartas electrónicas.</a:t>
            </a:r>
          </a:p>
          <a:p>
            <a:pPr marL="457200" indent="-457200" algn="just">
              <a:buFont typeface="+mj-lt"/>
              <a:buAutoNum type="arabicParenR"/>
            </a:pPr>
            <a:r>
              <a:rPr lang="es-ES" kern="0" dirty="0">
                <a:latin typeface="Calibri" pitchFamily="34" charset="0"/>
                <a:cs typeface="Calibri" pitchFamily="34" charset="0"/>
              </a:rPr>
              <a:t>Búsqueda y Salvamento (IAMSAR).</a:t>
            </a:r>
          </a:p>
          <a:p>
            <a:pPr marL="457200" indent="-457200" algn="just">
              <a:buFont typeface="+mj-lt"/>
              <a:buAutoNum type="arabicParenR"/>
            </a:pPr>
            <a:r>
              <a:rPr lang="es-ES" kern="0" dirty="0">
                <a:latin typeface="Calibri" pitchFamily="34" charset="0"/>
                <a:cs typeface="Calibri" pitchFamily="34" charset="0"/>
              </a:rPr>
              <a:t>Compensador de Agujas Náuticas.</a:t>
            </a:r>
          </a:p>
          <a:p>
            <a:pPr marL="457200" indent="-457200" algn="just">
              <a:buFont typeface="+mj-lt"/>
              <a:buAutoNum type="arabicParenR"/>
            </a:pPr>
            <a:r>
              <a:rPr lang="es-ES" kern="0" dirty="0">
                <a:latin typeface="Calibri" pitchFamily="34" charset="0"/>
                <a:cs typeface="Calibri" pitchFamily="34" charset="0"/>
              </a:rPr>
              <a:t>Marinero Pescador.</a:t>
            </a:r>
          </a:p>
        </p:txBody>
      </p:sp>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C.N.F. BAMIO</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sp>
        <p:nvSpPr>
          <p:cNvPr id="13" name="8 Pentágono">
            <a:extLst>
              <a:ext uri="{FF2B5EF4-FFF2-40B4-BE49-F238E27FC236}">
                <a16:creationId xmlns:a16="http://schemas.microsoft.com/office/drawing/2014/main" id="{643D8BAF-51B0-449A-8EA5-9A2484B3F7D0}"/>
              </a:ext>
            </a:extLst>
          </p:cNvPr>
          <p:cNvSpPr/>
          <p:nvPr/>
        </p:nvSpPr>
        <p:spPr bwMode="auto">
          <a:xfrm>
            <a:off x="385482" y="1050395"/>
            <a:ext cx="2245125" cy="1180510"/>
          </a:xfrm>
          <a:prstGeom prst="homePlate">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sz="2400" b="1" dirty="0">
                <a:solidFill>
                  <a:srgbClr val="FFFFFF"/>
                </a:solidFill>
                <a:latin typeface="Calibri" pitchFamily="34" charset="0"/>
                <a:cs typeface="Calibri" pitchFamily="34" charset="0"/>
              </a:rPr>
              <a:t>SECCIÓN NAVEGACIÓN</a:t>
            </a:r>
          </a:p>
        </p:txBody>
      </p:sp>
      <p:sp>
        <p:nvSpPr>
          <p:cNvPr id="15" name="5 Rectángulo">
            <a:extLst>
              <a:ext uri="{FF2B5EF4-FFF2-40B4-BE49-F238E27FC236}">
                <a16:creationId xmlns:a16="http://schemas.microsoft.com/office/drawing/2014/main" id="{2F212181-77CA-47CE-AFD2-A8C529F072D9}"/>
              </a:ext>
            </a:extLst>
          </p:cNvPr>
          <p:cNvSpPr/>
          <p:nvPr/>
        </p:nvSpPr>
        <p:spPr>
          <a:xfrm>
            <a:off x="2807676" y="865729"/>
            <a:ext cx="4032395" cy="36933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lang="es-ES" b="1" kern="0" dirty="0">
                <a:solidFill>
                  <a:srgbClr val="000000"/>
                </a:solidFill>
                <a:latin typeface="Verdana"/>
              </a:rPr>
              <a:t>SIMULADOR DE NAVEGACIÓN</a:t>
            </a:r>
            <a:endParaRPr kumimoji="0" lang="es-ES" sz="1800" b="1" i="0" u="none" strike="noStrike" kern="0" cap="none" spc="0" normalizeH="0" baseline="0" noProof="0" dirty="0">
              <a:ln>
                <a:noFill/>
              </a:ln>
              <a:solidFill>
                <a:srgbClr val="000000"/>
              </a:solidFill>
              <a:effectLst/>
              <a:uLnTx/>
              <a:uFillTx/>
              <a:latin typeface="Verdana"/>
              <a:ea typeface="+mn-ea"/>
              <a:cs typeface="+mn-cs"/>
            </a:endParaRPr>
          </a:p>
        </p:txBody>
      </p:sp>
      <p:pic>
        <p:nvPicPr>
          <p:cNvPr id="4" name="Imagen 3">
            <a:extLst>
              <a:ext uri="{FF2B5EF4-FFF2-40B4-BE49-F238E27FC236}">
                <a16:creationId xmlns:a16="http://schemas.microsoft.com/office/drawing/2014/main" id="{C34F2656-35A6-4819-8824-FF53DA8EAC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996" y="2351234"/>
            <a:ext cx="4000927" cy="3000695"/>
          </a:xfrm>
          <a:prstGeom prst="rect">
            <a:avLst/>
          </a:prstGeom>
        </p:spPr>
      </p:pic>
      <p:sp>
        <p:nvSpPr>
          <p:cNvPr id="5" name="Marcador de número de diapositiva 4">
            <a:extLst>
              <a:ext uri="{FF2B5EF4-FFF2-40B4-BE49-F238E27FC236}">
                <a16:creationId xmlns:a16="http://schemas.microsoft.com/office/drawing/2014/main" id="{B3B619E1-7846-4D86-8BB5-936D34F5A27F}"/>
              </a:ext>
            </a:extLst>
          </p:cNvPr>
          <p:cNvSpPr>
            <a:spLocks noGrp="1"/>
          </p:cNvSpPr>
          <p:nvPr>
            <p:ph type="sldNum" sz="quarter" idx="12"/>
          </p:nvPr>
        </p:nvSpPr>
        <p:spPr/>
        <p:txBody>
          <a:bodyPr/>
          <a:lstStyle/>
          <a:p>
            <a:fld id="{E7952FB4-4700-F747-B29E-62F56B1C72CB}" type="slidenum">
              <a:rPr lang="es-ES" smtClean="0"/>
              <a:t>77</a:t>
            </a:fld>
            <a:endParaRPr lang="es-ES"/>
          </a:p>
        </p:txBody>
      </p:sp>
    </p:spTree>
    <p:extLst>
      <p:ext uri="{BB962C8B-B14F-4D97-AF65-F5344CB8AC3E}">
        <p14:creationId xmlns:p14="http://schemas.microsoft.com/office/powerpoint/2010/main" val="66092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D5A4CE2-425D-4799-9D34-D064D670BF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3912" y="1904020"/>
            <a:ext cx="5021832" cy="3766374"/>
          </a:xfrm>
          <a:prstGeom prst="rect">
            <a:avLst/>
          </a:prstGeom>
        </p:spPr>
      </p:pic>
      <p:sp>
        <p:nvSpPr>
          <p:cNvPr id="16" name="1 Marcador de contenido">
            <a:extLst>
              <a:ext uri="{FF2B5EF4-FFF2-40B4-BE49-F238E27FC236}">
                <a16:creationId xmlns:a16="http://schemas.microsoft.com/office/drawing/2014/main" id="{A4601A12-5BD2-4FAA-9A56-5D9ED2095746}"/>
              </a:ext>
            </a:extLst>
          </p:cNvPr>
          <p:cNvSpPr txBox="1">
            <a:spLocks/>
          </p:cNvSpPr>
          <p:nvPr/>
        </p:nvSpPr>
        <p:spPr bwMode="auto">
          <a:xfrm>
            <a:off x="7697452" y="2926596"/>
            <a:ext cx="4494548" cy="860611"/>
          </a:xfrm>
          <a:prstGeom prst="rect">
            <a:avLst/>
          </a:prstGeom>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lgn="just">
              <a:buFont typeface="+mj-lt"/>
              <a:buAutoNum type="arabicParenR"/>
            </a:pPr>
            <a:r>
              <a:rPr lang="es-ES" kern="0" dirty="0">
                <a:latin typeface="Calibri" pitchFamily="34" charset="0"/>
                <a:cs typeface="Calibri" pitchFamily="34" charset="0"/>
              </a:rPr>
              <a:t>Operador General del SMSSM.</a:t>
            </a:r>
          </a:p>
          <a:p>
            <a:pPr marL="457200" indent="-457200" algn="just">
              <a:buFont typeface="+mj-lt"/>
              <a:buAutoNum type="arabicParenR"/>
            </a:pPr>
            <a:r>
              <a:rPr lang="es-ES" kern="0" dirty="0">
                <a:latin typeface="Calibri" pitchFamily="34" charset="0"/>
                <a:cs typeface="Calibri" pitchFamily="34" charset="0"/>
              </a:rPr>
              <a:t>Operador Restringido del SMSSM. </a:t>
            </a:r>
          </a:p>
        </p:txBody>
      </p:sp>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C.N.F. BAMIO</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sp>
        <p:nvSpPr>
          <p:cNvPr id="13" name="8 Pentágono">
            <a:extLst>
              <a:ext uri="{FF2B5EF4-FFF2-40B4-BE49-F238E27FC236}">
                <a16:creationId xmlns:a16="http://schemas.microsoft.com/office/drawing/2014/main" id="{643D8BAF-51B0-449A-8EA5-9A2484B3F7D0}"/>
              </a:ext>
            </a:extLst>
          </p:cNvPr>
          <p:cNvSpPr/>
          <p:nvPr/>
        </p:nvSpPr>
        <p:spPr bwMode="auto">
          <a:xfrm>
            <a:off x="385482" y="1050395"/>
            <a:ext cx="2245125" cy="1180510"/>
          </a:xfrm>
          <a:prstGeom prst="homePlate">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sz="2400" b="1" dirty="0">
                <a:solidFill>
                  <a:srgbClr val="FFFFFF"/>
                </a:solidFill>
                <a:latin typeface="Calibri" pitchFamily="34" charset="0"/>
                <a:cs typeface="Calibri" pitchFamily="34" charset="0"/>
              </a:rPr>
              <a:t>SECCIÓN NAVEGACIÓN</a:t>
            </a:r>
          </a:p>
        </p:txBody>
      </p:sp>
      <p:sp>
        <p:nvSpPr>
          <p:cNvPr id="15" name="5 Rectángulo">
            <a:extLst>
              <a:ext uri="{FF2B5EF4-FFF2-40B4-BE49-F238E27FC236}">
                <a16:creationId xmlns:a16="http://schemas.microsoft.com/office/drawing/2014/main" id="{2F212181-77CA-47CE-AFD2-A8C529F072D9}"/>
              </a:ext>
            </a:extLst>
          </p:cNvPr>
          <p:cNvSpPr/>
          <p:nvPr/>
        </p:nvSpPr>
        <p:spPr>
          <a:xfrm>
            <a:off x="3309699" y="864440"/>
            <a:ext cx="5422694" cy="646331"/>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s-ES" sz="1800" b="1" i="0" u="none" strike="noStrike" kern="0" cap="none" spc="0" normalizeH="0" baseline="0" noProof="0" dirty="0">
                <a:ln>
                  <a:noFill/>
                </a:ln>
                <a:solidFill>
                  <a:srgbClr val="000000"/>
                </a:solidFill>
                <a:effectLst/>
                <a:uLnTx/>
                <a:uFillTx/>
                <a:latin typeface="Verdana"/>
                <a:ea typeface="+mn-ea"/>
                <a:cs typeface="+mn-cs"/>
              </a:rPr>
              <a:t>SISTEMA MUNDIAL DE SOCORRO Y SEGURIDAD MARÍTIMA </a:t>
            </a:r>
          </a:p>
        </p:txBody>
      </p:sp>
      <p:sp>
        <p:nvSpPr>
          <p:cNvPr id="5" name="Marcador de número de diapositiva 4">
            <a:extLst>
              <a:ext uri="{FF2B5EF4-FFF2-40B4-BE49-F238E27FC236}">
                <a16:creationId xmlns:a16="http://schemas.microsoft.com/office/drawing/2014/main" id="{61AA087B-4ED5-4571-B893-4F8D237F0E91}"/>
              </a:ext>
            </a:extLst>
          </p:cNvPr>
          <p:cNvSpPr>
            <a:spLocks noGrp="1"/>
          </p:cNvSpPr>
          <p:nvPr>
            <p:ph type="sldNum" sz="quarter" idx="12"/>
          </p:nvPr>
        </p:nvSpPr>
        <p:spPr/>
        <p:txBody>
          <a:bodyPr/>
          <a:lstStyle/>
          <a:p>
            <a:fld id="{E7952FB4-4700-F747-B29E-62F56B1C72CB}" type="slidenum">
              <a:rPr lang="es-ES" smtClean="0"/>
              <a:t>78</a:t>
            </a:fld>
            <a:endParaRPr lang="es-ES"/>
          </a:p>
        </p:txBody>
      </p:sp>
    </p:spTree>
    <p:extLst>
      <p:ext uri="{BB962C8B-B14F-4D97-AF65-F5344CB8AC3E}">
        <p14:creationId xmlns:p14="http://schemas.microsoft.com/office/powerpoint/2010/main" val="20532758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 Marcador de contenido">
            <a:extLst>
              <a:ext uri="{FF2B5EF4-FFF2-40B4-BE49-F238E27FC236}">
                <a16:creationId xmlns:a16="http://schemas.microsoft.com/office/drawing/2014/main" id="{A4601A12-5BD2-4FAA-9A56-5D9ED2095746}"/>
              </a:ext>
            </a:extLst>
          </p:cNvPr>
          <p:cNvSpPr txBox="1">
            <a:spLocks/>
          </p:cNvSpPr>
          <p:nvPr/>
        </p:nvSpPr>
        <p:spPr bwMode="auto">
          <a:xfrm>
            <a:off x="7697452" y="2926596"/>
            <a:ext cx="4494548" cy="1206133"/>
          </a:xfrm>
          <a:prstGeom prst="rect">
            <a:avLst/>
          </a:prstGeom>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lgn="just">
              <a:buFont typeface="+mj-lt"/>
              <a:buAutoNum type="arabicParenR"/>
            </a:pPr>
            <a:r>
              <a:rPr lang="es-ES" kern="0" dirty="0">
                <a:latin typeface="Calibri" pitchFamily="34" charset="0"/>
                <a:cs typeface="Calibri" pitchFamily="34" charset="0"/>
              </a:rPr>
              <a:t>Marinero de Máquinas de la MM.</a:t>
            </a:r>
          </a:p>
          <a:p>
            <a:pPr marL="457200" indent="-457200" algn="just">
              <a:buFont typeface="+mj-lt"/>
              <a:buAutoNum type="arabicParenR"/>
            </a:pPr>
            <a:r>
              <a:rPr lang="es-ES" kern="0" dirty="0">
                <a:latin typeface="Calibri" pitchFamily="34" charset="0"/>
                <a:cs typeface="Calibri" pitchFamily="34" charset="0"/>
              </a:rPr>
              <a:t>Marinero electrotécnico de la MM.</a:t>
            </a:r>
          </a:p>
          <a:p>
            <a:pPr marL="457200" indent="-457200" algn="just">
              <a:buFont typeface="+mj-lt"/>
              <a:buAutoNum type="arabicParenR"/>
            </a:pPr>
            <a:r>
              <a:rPr lang="es-ES" kern="0" dirty="0">
                <a:latin typeface="Calibri" pitchFamily="34" charset="0"/>
                <a:cs typeface="Calibri" pitchFamily="34" charset="0"/>
              </a:rPr>
              <a:t>Certificado de Alto Voltaje</a:t>
            </a:r>
          </a:p>
        </p:txBody>
      </p:sp>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C.N.F. BAMIO</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sp>
        <p:nvSpPr>
          <p:cNvPr id="13" name="8 Pentágono">
            <a:extLst>
              <a:ext uri="{FF2B5EF4-FFF2-40B4-BE49-F238E27FC236}">
                <a16:creationId xmlns:a16="http://schemas.microsoft.com/office/drawing/2014/main" id="{643D8BAF-51B0-449A-8EA5-9A2484B3F7D0}"/>
              </a:ext>
            </a:extLst>
          </p:cNvPr>
          <p:cNvSpPr/>
          <p:nvPr/>
        </p:nvSpPr>
        <p:spPr bwMode="auto">
          <a:xfrm>
            <a:off x="385482" y="1050395"/>
            <a:ext cx="2245125" cy="1180510"/>
          </a:xfrm>
          <a:prstGeom prst="homePlate">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sz="2400" b="1" dirty="0">
                <a:solidFill>
                  <a:srgbClr val="FFFFFF"/>
                </a:solidFill>
                <a:latin typeface="Calibri" pitchFamily="34" charset="0"/>
                <a:cs typeface="Calibri" pitchFamily="34" charset="0"/>
              </a:rPr>
              <a:t>SECCIÓN NAVEGACIÓN</a:t>
            </a:r>
          </a:p>
        </p:txBody>
      </p:sp>
      <p:sp>
        <p:nvSpPr>
          <p:cNvPr id="15" name="5 Rectángulo">
            <a:extLst>
              <a:ext uri="{FF2B5EF4-FFF2-40B4-BE49-F238E27FC236}">
                <a16:creationId xmlns:a16="http://schemas.microsoft.com/office/drawing/2014/main" id="{2F212181-77CA-47CE-AFD2-A8C529F072D9}"/>
              </a:ext>
            </a:extLst>
          </p:cNvPr>
          <p:cNvSpPr/>
          <p:nvPr/>
        </p:nvSpPr>
        <p:spPr>
          <a:xfrm>
            <a:off x="3309699" y="864440"/>
            <a:ext cx="3691108" cy="646331"/>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s-ES" sz="1800" b="1" i="0" u="none" strike="noStrike" kern="0" cap="none" spc="0" normalizeH="0" baseline="0" noProof="0" dirty="0">
                <a:ln>
                  <a:noFill/>
                </a:ln>
                <a:solidFill>
                  <a:srgbClr val="000000"/>
                </a:solidFill>
                <a:effectLst/>
                <a:uLnTx/>
                <a:uFillTx/>
                <a:latin typeface="Verdana"/>
                <a:ea typeface="+mn-ea"/>
                <a:cs typeface="+mn-cs"/>
              </a:rPr>
              <a:t>SIMULADOR DE MÁQUINAS</a:t>
            </a:r>
          </a:p>
        </p:txBody>
      </p:sp>
      <p:pic>
        <p:nvPicPr>
          <p:cNvPr id="3" name="Imagen 2">
            <a:extLst>
              <a:ext uri="{FF2B5EF4-FFF2-40B4-BE49-F238E27FC236}">
                <a16:creationId xmlns:a16="http://schemas.microsoft.com/office/drawing/2014/main" id="{53DA3BA3-0FB4-40CA-8D0D-1E36A5499D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2940" y="1979796"/>
            <a:ext cx="5043136" cy="3782352"/>
          </a:xfrm>
          <a:prstGeom prst="rect">
            <a:avLst/>
          </a:prstGeom>
        </p:spPr>
      </p:pic>
      <p:sp>
        <p:nvSpPr>
          <p:cNvPr id="4" name="Marcador de número de diapositiva 3">
            <a:extLst>
              <a:ext uri="{FF2B5EF4-FFF2-40B4-BE49-F238E27FC236}">
                <a16:creationId xmlns:a16="http://schemas.microsoft.com/office/drawing/2014/main" id="{E7804C32-9BC4-45AC-87C6-06D3C2C0DC9E}"/>
              </a:ext>
            </a:extLst>
          </p:cNvPr>
          <p:cNvSpPr>
            <a:spLocks noGrp="1"/>
          </p:cNvSpPr>
          <p:nvPr>
            <p:ph type="sldNum" sz="quarter" idx="12"/>
          </p:nvPr>
        </p:nvSpPr>
        <p:spPr/>
        <p:txBody>
          <a:bodyPr/>
          <a:lstStyle/>
          <a:p>
            <a:fld id="{E7952FB4-4700-F747-B29E-62F56B1C72CB}" type="slidenum">
              <a:rPr lang="es-ES" smtClean="0"/>
              <a:t>79</a:t>
            </a:fld>
            <a:endParaRPr lang="es-ES"/>
          </a:p>
        </p:txBody>
      </p:sp>
    </p:spTree>
    <p:extLst>
      <p:ext uri="{BB962C8B-B14F-4D97-AF65-F5344CB8AC3E}">
        <p14:creationId xmlns:p14="http://schemas.microsoft.com/office/powerpoint/2010/main" val="3270239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Diseño Curricular</a:t>
            </a:r>
          </a:p>
        </p:txBody>
      </p:sp>
      <p:sp>
        <p:nvSpPr>
          <p:cNvPr id="8" name="3 Rectángulo">
            <a:extLst>
              <a:ext uri="{FF2B5EF4-FFF2-40B4-BE49-F238E27FC236}">
                <a16:creationId xmlns:a16="http://schemas.microsoft.com/office/drawing/2014/main" id="{1DA828B0-A450-47BD-8A13-BACA69482EEA}"/>
              </a:ext>
            </a:extLst>
          </p:cNvPr>
          <p:cNvSpPr/>
          <p:nvPr/>
        </p:nvSpPr>
        <p:spPr>
          <a:xfrm>
            <a:off x="539552" y="1113862"/>
            <a:ext cx="7992888" cy="523220"/>
          </a:xfrm>
          <a:prstGeom prst="rect">
            <a:avLst/>
          </a:prstGeom>
        </p:spPr>
        <p:txBody>
          <a:bodyPr wrap="square">
            <a:spAutoFit/>
          </a:bodyPr>
          <a:lstStyle/>
          <a:p>
            <a:r>
              <a:rPr lang="es-ES" sz="2800" b="1" dirty="0">
                <a:solidFill>
                  <a:srgbClr val="000000"/>
                </a:solidFill>
              </a:rPr>
              <a:t>OTRAS TITULACIONES …</a:t>
            </a:r>
          </a:p>
        </p:txBody>
      </p:sp>
      <p:pic>
        <p:nvPicPr>
          <p:cNvPr id="9" name="Picture 2">
            <a:extLst>
              <a:ext uri="{FF2B5EF4-FFF2-40B4-BE49-F238E27FC236}">
                <a16:creationId xmlns:a16="http://schemas.microsoft.com/office/drawing/2014/main" id="{EE7D976C-9958-4AEF-8389-502D62C3CF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15536" y="3225511"/>
            <a:ext cx="4176464" cy="27621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1 Marcador de contenido">
            <a:extLst>
              <a:ext uri="{FF2B5EF4-FFF2-40B4-BE49-F238E27FC236}">
                <a16:creationId xmlns:a16="http://schemas.microsoft.com/office/drawing/2014/main" id="{295ED7C1-FAE8-47AD-B99B-EEBF0FC53199}"/>
              </a:ext>
            </a:extLst>
          </p:cNvPr>
          <p:cNvSpPr txBox="1">
            <a:spLocks/>
          </p:cNvSpPr>
          <p:nvPr/>
        </p:nvSpPr>
        <p:spPr bwMode="auto">
          <a:xfrm>
            <a:off x="665046" y="1997224"/>
            <a:ext cx="8136904" cy="1575894"/>
          </a:xfrm>
          <a:prstGeom prst="rect">
            <a:avLst/>
          </a:prstGeom>
          <a:gradFill rotWithShape="1">
            <a:gsLst>
              <a:gs pos="0">
                <a:srgbClr val="FF6600">
                  <a:shade val="51000"/>
                  <a:satMod val="130000"/>
                </a:srgbClr>
              </a:gs>
              <a:gs pos="80000">
                <a:srgbClr val="FF6600">
                  <a:shade val="93000"/>
                  <a:satMod val="130000"/>
                </a:srgbClr>
              </a:gs>
              <a:gs pos="100000">
                <a:srgbClr val="FF6600">
                  <a:shade val="94000"/>
                  <a:satMod val="135000"/>
                </a:srgbClr>
              </a:gs>
            </a:gsLst>
            <a:lin ang="16200000" scaled="0"/>
          </a:gradFill>
          <a:ln w="9525">
            <a:noFill/>
            <a:miter lim="800000"/>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354013" marR="0" lvl="0" indent="-265113"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100" b="1" i="0" u="none" strike="noStrike" kern="0" cap="none" spc="0" normalizeH="0" baseline="0" noProof="0">
                <a:ln>
                  <a:noFill/>
                </a:ln>
                <a:solidFill>
                  <a:srgbClr val="000000"/>
                </a:solidFill>
                <a:effectLst/>
                <a:uLnTx/>
                <a:uFillTx/>
                <a:latin typeface="Arial" pitchFamily="34" charset="0"/>
                <a:ea typeface="+mn-ea"/>
                <a:cs typeface="Arial" pitchFamily="34" charset="0"/>
              </a:rPr>
              <a:t>Certificado de especialidad de patrón profesional de embarcaciones de recreo (disposición adicional 5ª).</a:t>
            </a:r>
          </a:p>
          <a:p>
            <a:pPr marL="354013" marR="0" lvl="0" indent="-265113"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100" b="1" i="0" u="none" strike="noStrike" kern="0" cap="none" spc="0" normalizeH="0" baseline="0" noProof="0">
                <a:ln>
                  <a:noFill/>
                </a:ln>
                <a:solidFill>
                  <a:srgbClr val="000000"/>
                </a:solidFill>
                <a:effectLst/>
                <a:uLnTx/>
                <a:uFillTx/>
                <a:latin typeface="Arial" pitchFamily="34" charset="0"/>
                <a:ea typeface="+mn-ea"/>
                <a:cs typeface="Arial" pitchFamily="34" charset="0"/>
              </a:rPr>
              <a:t> Certificado de patrón profesional de instalaciones y dársenas portuarias (Disposición adicional 9ª).</a:t>
            </a:r>
          </a:p>
          <a:p>
            <a:pPr marL="354013" marR="0" lvl="0" indent="-265113"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endParaRPr kumimoji="0" lang="es-ES" sz="2100" b="1"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1" name="3 CuadroTexto">
            <a:extLst>
              <a:ext uri="{FF2B5EF4-FFF2-40B4-BE49-F238E27FC236}">
                <a16:creationId xmlns:a16="http://schemas.microsoft.com/office/drawing/2014/main" id="{7A6744BC-5555-4E86-BC2D-325DF012B9B1}"/>
              </a:ext>
            </a:extLst>
          </p:cNvPr>
          <p:cNvSpPr txBox="1"/>
          <p:nvPr/>
        </p:nvSpPr>
        <p:spPr>
          <a:xfrm>
            <a:off x="7000807" y="502085"/>
            <a:ext cx="5009485" cy="430887"/>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Títulos profesionales de la MM</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grpSp>
        <p:nvGrpSpPr>
          <p:cNvPr id="13" name="Grupo 12">
            <a:extLst>
              <a:ext uri="{FF2B5EF4-FFF2-40B4-BE49-F238E27FC236}">
                <a16:creationId xmlns:a16="http://schemas.microsoft.com/office/drawing/2014/main" id="{439E4FE0-8FF5-4872-AAE7-735A2D45F679}"/>
              </a:ext>
            </a:extLst>
          </p:cNvPr>
          <p:cNvGrpSpPr/>
          <p:nvPr/>
        </p:nvGrpSpPr>
        <p:grpSpPr>
          <a:xfrm>
            <a:off x="484974" y="357167"/>
            <a:ext cx="3734462" cy="369332"/>
            <a:chOff x="484974" y="357167"/>
            <a:chExt cx="3734462" cy="369332"/>
          </a:xfrm>
        </p:grpSpPr>
        <p:sp>
          <p:nvSpPr>
            <p:cNvPr id="14" name="Rectángulo 13">
              <a:extLst>
                <a:ext uri="{FF2B5EF4-FFF2-40B4-BE49-F238E27FC236}">
                  <a16:creationId xmlns:a16="http://schemas.microsoft.com/office/drawing/2014/main" id="{29C83B18-AD48-47CF-A200-7CBB3FAADD7D}"/>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5" name="Imagen 14">
              <a:extLst>
                <a:ext uri="{FF2B5EF4-FFF2-40B4-BE49-F238E27FC236}">
                  <a16:creationId xmlns:a16="http://schemas.microsoft.com/office/drawing/2014/main" id="{B8DAAC55-716B-447F-8D55-A026FBE6393B}"/>
                </a:ext>
              </a:extLst>
            </p:cNvPr>
            <p:cNvPicPr>
              <a:picLocks noChangeAspect="1"/>
            </p:cNvPicPr>
            <p:nvPr/>
          </p:nvPicPr>
          <p:blipFill>
            <a:blip r:embed="rId4"/>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8E6435D7-322F-450F-88DF-7491324AF200}"/>
              </a:ext>
            </a:extLst>
          </p:cNvPr>
          <p:cNvSpPr>
            <a:spLocks noGrp="1"/>
          </p:cNvSpPr>
          <p:nvPr>
            <p:ph type="sldNum" sz="quarter" idx="12"/>
          </p:nvPr>
        </p:nvSpPr>
        <p:spPr/>
        <p:txBody>
          <a:bodyPr/>
          <a:lstStyle/>
          <a:p>
            <a:fld id="{E7952FB4-4700-F747-B29E-62F56B1C72CB}" type="slidenum">
              <a:rPr lang="es-ES" smtClean="0"/>
              <a:t>8</a:t>
            </a:fld>
            <a:endParaRPr lang="es-ES"/>
          </a:p>
        </p:txBody>
      </p:sp>
    </p:spTree>
    <p:extLst>
      <p:ext uri="{BB962C8B-B14F-4D97-AF65-F5344CB8AC3E}">
        <p14:creationId xmlns:p14="http://schemas.microsoft.com/office/powerpoint/2010/main" val="28589839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D687FF9-8323-4207-8A1A-9E0CE85270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7675" y="1640650"/>
            <a:ext cx="5466911" cy="4100184"/>
          </a:xfrm>
          <a:prstGeom prst="rect">
            <a:avLst/>
          </a:prstGeom>
        </p:spPr>
      </p:pic>
      <p:sp>
        <p:nvSpPr>
          <p:cNvPr id="16" name="1 Marcador de contenido">
            <a:extLst>
              <a:ext uri="{FF2B5EF4-FFF2-40B4-BE49-F238E27FC236}">
                <a16:creationId xmlns:a16="http://schemas.microsoft.com/office/drawing/2014/main" id="{A4601A12-5BD2-4FAA-9A56-5D9ED2095746}"/>
              </a:ext>
            </a:extLst>
          </p:cNvPr>
          <p:cNvSpPr txBox="1">
            <a:spLocks/>
          </p:cNvSpPr>
          <p:nvPr/>
        </p:nvSpPr>
        <p:spPr bwMode="auto">
          <a:xfrm>
            <a:off x="7459283" y="3514165"/>
            <a:ext cx="4784803" cy="876881"/>
          </a:xfrm>
          <a:prstGeom prst="rect">
            <a:avLst/>
          </a:prstGeom>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lgn="just">
              <a:buFont typeface="+mj-lt"/>
              <a:buAutoNum type="arabicParenR"/>
            </a:pPr>
            <a:r>
              <a:rPr lang="es-ES" kern="0" dirty="0">
                <a:latin typeface="Calibri" pitchFamily="34" charset="0"/>
                <a:cs typeface="Calibri" pitchFamily="34" charset="0"/>
              </a:rPr>
              <a:t>Formación Sanitaria Específica Inicial.</a:t>
            </a:r>
          </a:p>
          <a:p>
            <a:pPr marL="457200" indent="-457200" algn="just">
              <a:buFont typeface="+mj-lt"/>
              <a:buAutoNum type="arabicParenR"/>
            </a:pPr>
            <a:r>
              <a:rPr lang="es-ES" kern="0" dirty="0">
                <a:latin typeface="Calibri" pitchFamily="34" charset="0"/>
                <a:cs typeface="Calibri" pitchFamily="34" charset="0"/>
              </a:rPr>
              <a:t>Formación Sanitaria Específica Avanzada.. </a:t>
            </a:r>
          </a:p>
        </p:txBody>
      </p:sp>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C.N.F. BAMIO</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sp>
        <p:nvSpPr>
          <p:cNvPr id="13" name="8 Pentágono">
            <a:extLst>
              <a:ext uri="{FF2B5EF4-FFF2-40B4-BE49-F238E27FC236}">
                <a16:creationId xmlns:a16="http://schemas.microsoft.com/office/drawing/2014/main" id="{643D8BAF-51B0-449A-8EA5-9A2484B3F7D0}"/>
              </a:ext>
            </a:extLst>
          </p:cNvPr>
          <p:cNvSpPr/>
          <p:nvPr/>
        </p:nvSpPr>
        <p:spPr bwMode="auto">
          <a:xfrm>
            <a:off x="385482" y="1050395"/>
            <a:ext cx="2245125" cy="1180510"/>
          </a:xfrm>
          <a:prstGeom prst="homePlate">
            <a:avLst/>
          </a:prstGeom>
          <a:solidFill>
            <a:schemeClr val="accent4">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sz="2400" b="1" dirty="0">
                <a:solidFill>
                  <a:srgbClr val="FFFFFF"/>
                </a:solidFill>
                <a:latin typeface="Calibri" pitchFamily="34" charset="0"/>
                <a:cs typeface="Calibri" pitchFamily="34" charset="0"/>
              </a:rPr>
              <a:t>SECCIÓN SANIDAD</a:t>
            </a:r>
          </a:p>
        </p:txBody>
      </p:sp>
      <p:sp>
        <p:nvSpPr>
          <p:cNvPr id="15" name="5 Rectángulo">
            <a:extLst>
              <a:ext uri="{FF2B5EF4-FFF2-40B4-BE49-F238E27FC236}">
                <a16:creationId xmlns:a16="http://schemas.microsoft.com/office/drawing/2014/main" id="{2F212181-77CA-47CE-AFD2-A8C529F072D9}"/>
              </a:ext>
            </a:extLst>
          </p:cNvPr>
          <p:cNvSpPr/>
          <p:nvPr/>
        </p:nvSpPr>
        <p:spPr>
          <a:xfrm>
            <a:off x="2807676" y="865729"/>
            <a:ext cx="4193131" cy="36933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lang="es-ES" b="1" kern="0" dirty="0">
                <a:solidFill>
                  <a:srgbClr val="000000"/>
                </a:solidFill>
                <a:latin typeface="Verdana"/>
              </a:rPr>
              <a:t>AULA DE SANIDAD MARÍTIMA</a:t>
            </a:r>
            <a:endParaRPr kumimoji="0" lang="es-ES" sz="1800" b="1" i="0" u="none" strike="noStrike" kern="0" cap="none" spc="0" normalizeH="0" baseline="0" noProof="0" dirty="0">
              <a:ln>
                <a:noFill/>
              </a:ln>
              <a:solidFill>
                <a:srgbClr val="000000"/>
              </a:solidFill>
              <a:effectLst/>
              <a:uLnTx/>
              <a:uFillTx/>
              <a:latin typeface="Verdana"/>
              <a:ea typeface="+mn-ea"/>
              <a:cs typeface="+mn-cs"/>
            </a:endParaRPr>
          </a:p>
        </p:txBody>
      </p:sp>
      <p:pic>
        <p:nvPicPr>
          <p:cNvPr id="7" name="Imagen 6">
            <a:extLst>
              <a:ext uri="{FF2B5EF4-FFF2-40B4-BE49-F238E27FC236}">
                <a16:creationId xmlns:a16="http://schemas.microsoft.com/office/drawing/2014/main" id="{D6ADFF0B-66E0-468E-8ECB-3DE3512BD01F}"/>
              </a:ext>
            </a:extLst>
          </p:cNvPr>
          <p:cNvPicPr>
            <a:picLocks noChangeAspect="1"/>
          </p:cNvPicPr>
          <p:nvPr/>
        </p:nvPicPr>
        <p:blipFill>
          <a:blip r:embed="rId4"/>
          <a:stretch>
            <a:fillRect/>
          </a:stretch>
        </p:blipFill>
        <p:spPr>
          <a:xfrm>
            <a:off x="43641" y="4391045"/>
            <a:ext cx="4294742" cy="1313377"/>
          </a:xfrm>
          <a:prstGeom prst="rect">
            <a:avLst/>
          </a:prstGeom>
        </p:spPr>
      </p:pic>
      <p:pic>
        <p:nvPicPr>
          <p:cNvPr id="9" name="Imagen 8">
            <a:extLst>
              <a:ext uri="{FF2B5EF4-FFF2-40B4-BE49-F238E27FC236}">
                <a16:creationId xmlns:a16="http://schemas.microsoft.com/office/drawing/2014/main" id="{CCFABEF8-3269-43AD-BBA0-870AD7013CDD}"/>
              </a:ext>
            </a:extLst>
          </p:cNvPr>
          <p:cNvPicPr>
            <a:picLocks noChangeAspect="1"/>
          </p:cNvPicPr>
          <p:nvPr/>
        </p:nvPicPr>
        <p:blipFill>
          <a:blip r:embed="rId5"/>
          <a:stretch>
            <a:fillRect/>
          </a:stretch>
        </p:blipFill>
        <p:spPr>
          <a:xfrm>
            <a:off x="8914630" y="1277470"/>
            <a:ext cx="2689412" cy="2151529"/>
          </a:xfrm>
          <a:prstGeom prst="rect">
            <a:avLst/>
          </a:prstGeom>
        </p:spPr>
      </p:pic>
      <p:sp>
        <p:nvSpPr>
          <p:cNvPr id="10" name="Marcador de número de diapositiva 9">
            <a:extLst>
              <a:ext uri="{FF2B5EF4-FFF2-40B4-BE49-F238E27FC236}">
                <a16:creationId xmlns:a16="http://schemas.microsoft.com/office/drawing/2014/main" id="{9E324C04-3514-4648-B7EB-88FCE2B935BA}"/>
              </a:ext>
            </a:extLst>
          </p:cNvPr>
          <p:cNvSpPr>
            <a:spLocks noGrp="1"/>
          </p:cNvSpPr>
          <p:nvPr>
            <p:ph type="sldNum" sz="quarter" idx="12"/>
          </p:nvPr>
        </p:nvSpPr>
        <p:spPr/>
        <p:txBody>
          <a:bodyPr/>
          <a:lstStyle/>
          <a:p>
            <a:fld id="{E7952FB4-4700-F747-B29E-62F56B1C72CB}" type="slidenum">
              <a:rPr lang="es-ES" smtClean="0"/>
              <a:t>80</a:t>
            </a:fld>
            <a:endParaRPr lang="es-ES"/>
          </a:p>
        </p:txBody>
      </p:sp>
    </p:spTree>
    <p:extLst>
      <p:ext uri="{BB962C8B-B14F-4D97-AF65-F5344CB8AC3E}">
        <p14:creationId xmlns:p14="http://schemas.microsoft.com/office/powerpoint/2010/main" val="20223194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 Marcador de contenido">
            <a:extLst>
              <a:ext uri="{FF2B5EF4-FFF2-40B4-BE49-F238E27FC236}">
                <a16:creationId xmlns:a16="http://schemas.microsoft.com/office/drawing/2014/main" id="{A4601A12-5BD2-4FAA-9A56-5D9ED2095746}"/>
              </a:ext>
            </a:extLst>
          </p:cNvPr>
          <p:cNvSpPr txBox="1">
            <a:spLocks/>
          </p:cNvSpPr>
          <p:nvPr/>
        </p:nvSpPr>
        <p:spPr bwMode="auto">
          <a:xfrm>
            <a:off x="9049699" y="1922294"/>
            <a:ext cx="3043689" cy="3653691"/>
          </a:xfrm>
          <a:prstGeom prst="rect">
            <a:avLst/>
          </a:prstGeom>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lt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lt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lt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lt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lt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lt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lt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lt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lt1"/>
                </a:solidFill>
                <a:latin typeface="+mn-lt"/>
                <a:ea typeface="+mn-ea"/>
                <a:cs typeface="+mn-cs"/>
              </a:defRPr>
            </a:lvl9pPr>
          </a:lstStyle>
          <a:p>
            <a:pPr marL="457200" indent="-457200" algn="just">
              <a:buFont typeface="+mj-lt"/>
              <a:buAutoNum type="arabicParenR"/>
            </a:pPr>
            <a:r>
              <a:rPr lang="es-ES" kern="0" dirty="0">
                <a:latin typeface="Calibri" pitchFamily="34" charset="0"/>
                <a:cs typeface="Calibri" pitchFamily="34" charset="0"/>
              </a:rPr>
              <a:t>Inglés Técnico </a:t>
            </a:r>
            <a:r>
              <a:rPr lang="es-ES" kern="0" dirty="0" err="1">
                <a:latin typeface="Calibri" pitchFamily="34" charset="0"/>
                <a:cs typeface="Calibri" pitchFamily="34" charset="0"/>
              </a:rPr>
              <a:t>Maritimo</a:t>
            </a:r>
            <a:r>
              <a:rPr lang="es-ES" kern="0" dirty="0">
                <a:latin typeface="Calibri" pitchFamily="34" charset="0"/>
                <a:cs typeface="Calibri" pitchFamily="34" charset="0"/>
              </a:rPr>
              <a:t> I y II.</a:t>
            </a:r>
          </a:p>
          <a:p>
            <a:pPr marL="457200" indent="-457200" algn="just">
              <a:buFont typeface="+mj-lt"/>
              <a:buAutoNum type="arabicParenR"/>
            </a:pPr>
            <a:r>
              <a:rPr lang="es-ES" kern="0" dirty="0">
                <a:latin typeface="Calibri" pitchFamily="34" charset="0"/>
                <a:cs typeface="Calibri" pitchFamily="34" charset="0"/>
              </a:rPr>
              <a:t>Soldadura Electrodo.</a:t>
            </a:r>
          </a:p>
          <a:p>
            <a:pPr marL="457200" indent="-457200" algn="just">
              <a:buFont typeface="+mj-lt"/>
              <a:buAutoNum type="arabicParenR"/>
            </a:pPr>
            <a:r>
              <a:rPr lang="es-ES" kern="0" dirty="0">
                <a:latin typeface="Calibri" pitchFamily="34" charset="0"/>
                <a:cs typeface="Calibri" pitchFamily="34" charset="0"/>
              </a:rPr>
              <a:t>Soldadura </a:t>
            </a:r>
            <a:r>
              <a:rPr lang="es-ES" kern="0" dirty="0" err="1">
                <a:latin typeface="Calibri" pitchFamily="34" charset="0"/>
                <a:cs typeface="Calibri" pitchFamily="34" charset="0"/>
              </a:rPr>
              <a:t>Mig-Mag</a:t>
            </a:r>
            <a:r>
              <a:rPr lang="es-ES" kern="0" dirty="0">
                <a:latin typeface="Calibri" pitchFamily="34" charset="0"/>
                <a:cs typeface="Calibri" pitchFamily="34" charset="0"/>
              </a:rPr>
              <a:t> y </a:t>
            </a:r>
            <a:r>
              <a:rPr lang="es-ES" kern="0" dirty="0" err="1">
                <a:latin typeface="Calibri" pitchFamily="34" charset="0"/>
                <a:cs typeface="Calibri" pitchFamily="34" charset="0"/>
              </a:rPr>
              <a:t>Tig</a:t>
            </a:r>
            <a:r>
              <a:rPr lang="es-ES" kern="0" dirty="0">
                <a:latin typeface="Calibri" pitchFamily="34" charset="0"/>
                <a:cs typeface="Calibri" pitchFamily="34" charset="0"/>
              </a:rPr>
              <a:t>.</a:t>
            </a:r>
          </a:p>
          <a:p>
            <a:pPr marL="457200" indent="-457200" algn="just">
              <a:buFont typeface="+mj-lt"/>
              <a:buAutoNum type="arabicParenR"/>
            </a:pPr>
            <a:r>
              <a:rPr lang="es-ES" kern="0" dirty="0">
                <a:latin typeface="Calibri" pitchFamily="34" charset="0"/>
                <a:cs typeface="Calibri" pitchFamily="34" charset="0"/>
              </a:rPr>
              <a:t>Soldadura Oxiacetilénica y corte por plasma.</a:t>
            </a:r>
          </a:p>
          <a:p>
            <a:pPr marL="457200" indent="-457200" algn="just">
              <a:buFont typeface="+mj-lt"/>
              <a:buAutoNum type="arabicParenR"/>
            </a:pPr>
            <a:r>
              <a:rPr lang="es-ES" kern="0" dirty="0">
                <a:latin typeface="Calibri" pitchFamily="34" charset="0"/>
                <a:cs typeface="Calibri" pitchFamily="34" charset="0"/>
              </a:rPr>
              <a:t>Hidráulica.</a:t>
            </a:r>
          </a:p>
          <a:p>
            <a:pPr marL="457200" indent="-457200" algn="just">
              <a:buFont typeface="+mj-lt"/>
              <a:buAutoNum type="arabicParenR"/>
            </a:pPr>
            <a:r>
              <a:rPr lang="es-ES" kern="0" dirty="0">
                <a:latin typeface="Calibri" pitchFamily="34" charset="0"/>
                <a:cs typeface="Calibri" pitchFamily="34" charset="0"/>
              </a:rPr>
              <a:t>Neumática.</a:t>
            </a:r>
          </a:p>
          <a:p>
            <a:pPr marL="457200" indent="-457200" algn="just">
              <a:buFont typeface="+mj-lt"/>
              <a:buAutoNum type="arabicParenR"/>
            </a:pPr>
            <a:r>
              <a:rPr lang="es-ES" kern="0" dirty="0">
                <a:latin typeface="Calibri" pitchFamily="34" charset="0"/>
                <a:cs typeface="Calibri" pitchFamily="34" charset="0"/>
              </a:rPr>
              <a:t>Calderería.</a:t>
            </a:r>
          </a:p>
        </p:txBody>
      </p:sp>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977572" y="580082"/>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C.N.F. BAMIO</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sp>
        <p:nvSpPr>
          <p:cNvPr id="13" name="8 Pentágono">
            <a:extLst>
              <a:ext uri="{FF2B5EF4-FFF2-40B4-BE49-F238E27FC236}">
                <a16:creationId xmlns:a16="http://schemas.microsoft.com/office/drawing/2014/main" id="{643D8BAF-51B0-449A-8EA5-9A2484B3F7D0}"/>
              </a:ext>
            </a:extLst>
          </p:cNvPr>
          <p:cNvSpPr/>
          <p:nvPr/>
        </p:nvSpPr>
        <p:spPr bwMode="auto">
          <a:xfrm>
            <a:off x="98612" y="1050395"/>
            <a:ext cx="2531995" cy="1180510"/>
          </a:xfrm>
          <a:prstGeom prst="homePlate">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sz="2400" b="1" dirty="0">
                <a:solidFill>
                  <a:srgbClr val="FFFFFF"/>
                </a:solidFill>
                <a:latin typeface="Calibri" pitchFamily="34" charset="0"/>
                <a:cs typeface="Calibri" pitchFamily="34" charset="0"/>
              </a:rPr>
              <a:t>OTRAS INSTALACIONES</a:t>
            </a:r>
          </a:p>
        </p:txBody>
      </p:sp>
      <p:sp>
        <p:nvSpPr>
          <p:cNvPr id="15" name="5 Rectángulo">
            <a:extLst>
              <a:ext uri="{FF2B5EF4-FFF2-40B4-BE49-F238E27FC236}">
                <a16:creationId xmlns:a16="http://schemas.microsoft.com/office/drawing/2014/main" id="{2F212181-77CA-47CE-AFD2-A8C529F072D9}"/>
              </a:ext>
            </a:extLst>
          </p:cNvPr>
          <p:cNvSpPr/>
          <p:nvPr/>
        </p:nvSpPr>
        <p:spPr>
          <a:xfrm>
            <a:off x="463521" y="2326788"/>
            <a:ext cx="3942748" cy="36933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lang="es-ES" b="1" kern="0" dirty="0">
                <a:solidFill>
                  <a:srgbClr val="000000"/>
                </a:solidFill>
                <a:latin typeface="Verdana"/>
              </a:rPr>
              <a:t>LABORATORIO DE IDIOMAS</a:t>
            </a:r>
            <a:endParaRPr kumimoji="0" lang="es-ES" sz="1800" b="1" i="0" u="none" strike="noStrike" kern="0" cap="none" spc="0" normalizeH="0" baseline="0" noProof="0" dirty="0">
              <a:ln>
                <a:noFill/>
              </a:ln>
              <a:solidFill>
                <a:srgbClr val="000000"/>
              </a:solidFill>
              <a:effectLst/>
              <a:uLnTx/>
              <a:uFillTx/>
              <a:latin typeface="Verdana"/>
              <a:ea typeface="+mn-ea"/>
              <a:cs typeface="+mn-cs"/>
            </a:endParaRPr>
          </a:p>
        </p:txBody>
      </p:sp>
      <p:pic>
        <p:nvPicPr>
          <p:cNvPr id="2" name="Imagen 1">
            <a:extLst>
              <a:ext uri="{FF2B5EF4-FFF2-40B4-BE49-F238E27FC236}">
                <a16:creationId xmlns:a16="http://schemas.microsoft.com/office/drawing/2014/main" id="{306C747F-09CE-4C4E-BCC1-BFEBF37856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521" y="2702225"/>
            <a:ext cx="3942749" cy="2957062"/>
          </a:xfrm>
          <a:prstGeom prst="rect">
            <a:avLst/>
          </a:prstGeom>
        </p:spPr>
      </p:pic>
      <p:pic>
        <p:nvPicPr>
          <p:cNvPr id="4" name="Imagen 3">
            <a:extLst>
              <a:ext uri="{FF2B5EF4-FFF2-40B4-BE49-F238E27FC236}">
                <a16:creationId xmlns:a16="http://schemas.microsoft.com/office/drawing/2014/main" id="{BB7ED52C-A3EA-489E-94C5-7FAF5384B4C8}"/>
              </a:ext>
            </a:extLst>
          </p:cNvPr>
          <p:cNvPicPr>
            <a:picLocks noChangeAspect="1"/>
          </p:cNvPicPr>
          <p:nvPr/>
        </p:nvPicPr>
        <p:blipFill>
          <a:blip r:embed="rId4"/>
          <a:stretch>
            <a:fillRect/>
          </a:stretch>
        </p:blipFill>
        <p:spPr>
          <a:xfrm>
            <a:off x="4184360" y="704631"/>
            <a:ext cx="4102506" cy="2657494"/>
          </a:xfrm>
          <a:prstGeom prst="rect">
            <a:avLst/>
          </a:prstGeom>
        </p:spPr>
      </p:pic>
      <p:sp>
        <p:nvSpPr>
          <p:cNvPr id="11" name="5 Rectángulo">
            <a:extLst>
              <a:ext uri="{FF2B5EF4-FFF2-40B4-BE49-F238E27FC236}">
                <a16:creationId xmlns:a16="http://schemas.microsoft.com/office/drawing/2014/main" id="{DBD36D23-D21C-413F-982E-9461797D9CB0}"/>
              </a:ext>
            </a:extLst>
          </p:cNvPr>
          <p:cNvSpPr/>
          <p:nvPr/>
        </p:nvSpPr>
        <p:spPr>
          <a:xfrm>
            <a:off x="4683254" y="272593"/>
            <a:ext cx="3298149" cy="36933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lang="es-ES" b="1" kern="0" dirty="0">
                <a:solidFill>
                  <a:srgbClr val="000000"/>
                </a:solidFill>
                <a:latin typeface="Verdana"/>
              </a:rPr>
              <a:t>TALLER DE SOLDADURA</a:t>
            </a:r>
            <a:endParaRPr kumimoji="0" lang="es-ES" sz="1800" b="1" i="0" u="none" strike="noStrike" kern="0" cap="none" spc="0" normalizeH="0" baseline="0" noProof="0" dirty="0">
              <a:ln>
                <a:noFill/>
              </a:ln>
              <a:solidFill>
                <a:srgbClr val="000000"/>
              </a:solidFill>
              <a:effectLst/>
              <a:uLnTx/>
              <a:uFillTx/>
              <a:latin typeface="Verdana"/>
              <a:ea typeface="+mn-ea"/>
              <a:cs typeface="+mn-cs"/>
            </a:endParaRPr>
          </a:p>
        </p:txBody>
      </p:sp>
      <p:sp>
        <p:nvSpPr>
          <p:cNvPr id="5" name="Marcador de número de diapositiva 4">
            <a:extLst>
              <a:ext uri="{FF2B5EF4-FFF2-40B4-BE49-F238E27FC236}">
                <a16:creationId xmlns:a16="http://schemas.microsoft.com/office/drawing/2014/main" id="{6E21B05D-D1E7-494B-B3E0-75A5AFC88931}"/>
              </a:ext>
            </a:extLst>
          </p:cNvPr>
          <p:cNvSpPr>
            <a:spLocks noGrp="1"/>
          </p:cNvSpPr>
          <p:nvPr>
            <p:ph type="sldNum" sz="quarter" idx="12"/>
          </p:nvPr>
        </p:nvSpPr>
        <p:spPr/>
        <p:txBody>
          <a:bodyPr/>
          <a:lstStyle/>
          <a:p>
            <a:fld id="{E7952FB4-4700-F747-B29E-62F56B1C72CB}" type="slidenum">
              <a:rPr lang="es-ES" smtClean="0"/>
              <a:t>81</a:t>
            </a:fld>
            <a:endParaRPr lang="es-ES"/>
          </a:p>
        </p:txBody>
      </p:sp>
      <p:pic>
        <p:nvPicPr>
          <p:cNvPr id="7" name="Imagen 6">
            <a:extLst>
              <a:ext uri="{FF2B5EF4-FFF2-40B4-BE49-F238E27FC236}">
                <a16:creationId xmlns:a16="http://schemas.microsoft.com/office/drawing/2014/main" id="{E7C6C054-3443-4E03-A486-05AE693536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1137" y="3778639"/>
            <a:ext cx="3188562" cy="2391421"/>
          </a:xfrm>
          <a:prstGeom prst="rect">
            <a:avLst/>
          </a:prstGeom>
        </p:spPr>
      </p:pic>
      <p:sp>
        <p:nvSpPr>
          <p:cNvPr id="14" name="5 Rectángulo">
            <a:extLst>
              <a:ext uri="{FF2B5EF4-FFF2-40B4-BE49-F238E27FC236}">
                <a16:creationId xmlns:a16="http://schemas.microsoft.com/office/drawing/2014/main" id="{86993440-18E9-4493-8C21-9259FF817205}"/>
              </a:ext>
            </a:extLst>
          </p:cNvPr>
          <p:cNvSpPr/>
          <p:nvPr/>
        </p:nvSpPr>
        <p:spPr>
          <a:xfrm>
            <a:off x="4870479" y="3642674"/>
            <a:ext cx="1981315" cy="36933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s-ES" sz="1800" b="1" i="0" u="none" strike="noStrike" kern="0" cap="none" spc="0" normalizeH="0" baseline="0" noProof="0" dirty="0">
                <a:ln>
                  <a:noFill/>
                </a:ln>
                <a:solidFill>
                  <a:srgbClr val="000000"/>
                </a:solidFill>
                <a:effectLst/>
                <a:uLnTx/>
                <a:uFillTx/>
                <a:latin typeface="Verdana"/>
                <a:ea typeface="+mn-ea"/>
                <a:cs typeface="+mn-cs"/>
              </a:rPr>
              <a:t>GALERÍA ERA</a:t>
            </a:r>
          </a:p>
        </p:txBody>
      </p:sp>
    </p:spTree>
    <p:extLst>
      <p:ext uri="{BB962C8B-B14F-4D97-AF65-F5344CB8AC3E}">
        <p14:creationId xmlns:p14="http://schemas.microsoft.com/office/powerpoint/2010/main" val="20958702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C.N.F. BAMIO</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sp>
        <p:nvSpPr>
          <p:cNvPr id="13" name="8 Pentágono">
            <a:extLst>
              <a:ext uri="{FF2B5EF4-FFF2-40B4-BE49-F238E27FC236}">
                <a16:creationId xmlns:a16="http://schemas.microsoft.com/office/drawing/2014/main" id="{643D8BAF-51B0-449A-8EA5-9A2484B3F7D0}"/>
              </a:ext>
            </a:extLst>
          </p:cNvPr>
          <p:cNvSpPr/>
          <p:nvPr/>
        </p:nvSpPr>
        <p:spPr bwMode="auto">
          <a:xfrm>
            <a:off x="98612" y="1050395"/>
            <a:ext cx="2531995" cy="1180510"/>
          </a:xfrm>
          <a:prstGeom prst="homePlate">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sz="2400" b="1" dirty="0">
                <a:solidFill>
                  <a:srgbClr val="FFFFFF"/>
                </a:solidFill>
                <a:latin typeface="Calibri" pitchFamily="34" charset="0"/>
                <a:cs typeface="Calibri" pitchFamily="34" charset="0"/>
              </a:rPr>
              <a:t>OTRAS INSTALACIONES</a:t>
            </a:r>
          </a:p>
        </p:txBody>
      </p:sp>
      <p:pic>
        <p:nvPicPr>
          <p:cNvPr id="4" name="Imagen 3">
            <a:extLst>
              <a:ext uri="{FF2B5EF4-FFF2-40B4-BE49-F238E27FC236}">
                <a16:creationId xmlns:a16="http://schemas.microsoft.com/office/drawing/2014/main" id="{5C53A1BB-4562-4854-A4B2-371F8E702FCE}"/>
              </a:ext>
            </a:extLst>
          </p:cNvPr>
          <p:cNvPicPr>
            <a:picLocks noChangeAspect="1"/>
          </p:cNvPicPr>
          <p:nvPr/>
        </p:nvPicPr>
        <p:blipFill>
          <a:blip r:embed="rId3"/>
          <a:stretch>
            <a:fillRect/>
          </a:stretch>
        </p:blipFill>
        <p:spPr>
          <a:xfrm>
            <a:off x="7919121" y="2821081"/>
            <a:ext cx="4163733" cy="2784662"/>
          </a:xfrm>
          <a:prstGeom prst="rect">
            <a:avLst/>
          </a:prstGeom>
        </p:spPr>
      </p:pic>
      <p:pic>
        <p:nvPicPr>
          <p:cNvPr id="5" name="Imagen 4">
            <a:extLst>
              <a:ext uri="{FF2B5EF4-FFF2-40B4-BE49-F238E27FC236}">
                <a16:creationId xmlns:a16="http://schemas.microsoft.com/office/drawing/2014/main" id="{C7A325DF-2C2A-4088-BFA1-E234BEEA87A8}"/>
              </a:ext>
            </a:extLst>
          </p:cNvPr>
          <p:cNvPicPr>
            <a:picLocks noChangeAspect="1"/>
          </p:cNvPicPr>
          <p:nvPr/>
        </p:nvPicPr>
        <p:blipFill>
          <a:blip r:embed="rId4"/>
          <a:stretch>
            <a:fillRect/>
          </a:stretch>
        </p:blipFill>
        <p:spPr>
          <a:xfrm>
            <a:off x="109146" y="2940147"/>
            <a:ext cx="4043363" cy="2697732"/>
          </a:xfrm>
          <a:prstGeom prst="rect">
            <a:avLst/>
          </a:prstGeom>
        </p:spPr>
      </p:pic>
      <p:pic>
        <p:nvPicPr>
          <p:cNvPr id="3" name="Imagen 2">
            <a:extLst>
              <a:ext uri="{FF2B5EF4-FFF2-40B4-BE49-F238E27FC236}">
                <a16:creationId xmlns:a16="http://schemas.microsoft.com/office/drawing/2014/main" id="{FBFE5E55-ED5B-4B4B-9509-E1A5BF44AE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2681" y="177004"/>
            <a:ext cx="4335995" cy="3251996"/>
          </a:xfrm>
          <a:prstGeom prst="rect">
            <a:avLst/>
          </a:prstGeom>
        </p:spPr>
      </p:pic>
      <p:pic>
        <p:nvPicPr>
          <p:cNvPr id="7" name="Imagen 6">
            <a:extLst>
              <a:ext uri="{FF2B5EF4-FFF2-40B4-BE49-F238E27FC236}">
                <a16:creationId xmlns:a16="http://schemas.microsoft.com/office/drawing/2014/main" id="{AEDD6B86-D2C7-4B9C-BFF5-7E4A2306AD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80715" y="2638190"/>
            <a:ext cx="3942748" cy="2632524"/>
          </a:xfrm>
          <a:prstGeom prst="rect">
            <a:avLst/>
          </a:prstGeom>
        </p:spPr>
      </p:pic>
      <p:sp>
        <p:nvSpPr>
          <p:cNvPr id="8" name="Marcador de número de diapositiva 7">
            <a:extLst>
              <a:ext uri="{FF2B5EF4-FFF2-40B4-BE49-F238E27FC236}">
                <a16:creationId xmlns:a16="http://schemas.microsoft.com/office/drawing/2014/main" id="{5FF448D8-1D40-459B-9897-74672BB92237}"/>
              </a:ext>
            </a:extLst>
          </p:cNvPr>
          <p:cNvSpPr>
            <a:spLocks noGrp="1"/>
          </p:cNvSpPr>
          <p:nvPr>
            <p:ph type="sldNum" sz="quarter" idx="12"/>
          </p:nvPr>
        </p:nvSpPr>
        <p:spPr/>
        <p:txBody>
          <a:bodyPr/>
          <a:lstStyle/>
          <a:p>
            <a:fld id="{E7952FB4-4700-F747-B29E-62F56B1C72CB}" type="slidenum">
              <a:rPr lang="es-ES" smtClean="0"/>
              <a:t>82</a:t>
            </a:fld>
            <a:endParaRPr lang="es-ES"/>
          </a:p>
        </p:txBody>
      </p:sp>
    </p:spTree>
    <p:extLst>
      <p:ext uri="{BB962C8B-B14F-4D97-AF65-F5344CB8AC3E}">
        <p14:creationId xmlns:p14="http://schemas.microsoft.com/office/powerpoint/2010/main" val="35401811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C.N.F. BAMIO</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sp>
        <p:nvSpPr>
          <p:cNvPr id="13" name="8 Pentágono">
            <a:extLst>
              <a:ext uri="{FF2B5EF4-FFF2-40B4-BE49-F238E27FC236}">
                <a16:creationId xmlns:a16="http://schemas.microsoft.com/office/drawing/2014/main" id="{643D8BAF-51B0-449A-8EA5-9A2484B3F7D0}"/>
              </a:ext>
            </a:extLst>
          </p:cNvPr>
          <p:cNvSpPr/>
          <p:nvPr/>
        </p:nvSpPr>
        <p:spPr bwMode="auto">
          <a:xfrm>
            <a:off x="98612" y="1050395"/>
            <a:ext cx="2531995" cy="1180510"/>
          </a:xfrm>
          <a:prstGeom prst="homePlate">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600" tIns="46800" rIns="93600" bIns="46800" numCol="1" rtlCol="0" anchor="ctr" anchorCtr="0" compatLnSpc="1">
            <a:prstTxWarp prst="textNoShape">
              <a:avLst/>
            </a:prstTxWarp>
          </a:bodyPr>
          <a:lstStyle/>
          <a:p>
            <a:pPr fontAlgn="base">
              <a:spcBef>
                <a:spcPct val="20000"/>
              </a:spcBef>
              <a:spcAft>
                <a:spcPct val="0"/>
              </a:spcAft>
            </a:pPr>
            <a:r>
              <a:rPr lang="es-ES" sz="2400" b="1" dirty="0">
                <a:solidFill>
                  <a:srgbClr val="FFFFFF"/>
                </a:solidFill>
                <a:latin typeface="Calibri" pitchFamily="34" charset="0"/>
                <a:cs typeface="Calibri" pitchFamily="34" charset="0"/>
              </a:rPr>
              <a:t>OTRAS INSTALACIONES</a:t>
            </a:r>
          </a:p>
        </p:txBody>
      </p:sp>
      <p:sp>
        <p:nvSpPr>
          <p:cNvPr id="15" name="5 Rectángulo">
            <a:extLst>
              <a:ext uri="{FF2B5EF4-FFF2-40B4-BE49-F238E27FC236}">
                <a16:creationId xmlns:a16="http://schemas.microsoft.com/office/drawing/2014/main" id="{2F212181-77CA-47CE-AFD2-A8C529F072D9}"/>
              </a:ext>
            </a:extLst>
          </p:cNvPr>
          <p:cNvSpPr/>
          <p:nvPr/>
        </p:nvSpPr>
        <p:spPr>
          <a:xfrm>
            <a:off x="7870243" y="1308048"/>
            <a:ext cx="3942748" cy="369332"/>
          </a:xfrm>
          <a:prstGeom prst="rect">
            <a:avLst/>
          </a:pr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9525" cap="flat" cmpd="sng" algn="ctr">
            <a:solidFill>
              <a:srgbClr val="FF6600">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lang="es-ES" b="1" kern="0" dirty="0">
                <a:solidFill>
                  <a:srgbClr val="000000"/>
                </a:solidFill>
                <a:latin typeface="Verdana"/>
              </a:rPr>
              <a:t>LABORATORIO DE IDIOMAS</a:t>
            </a:r>
            <a:endParaRPr kumimoji="0" lang="es-ES" sz="1800" b="1" i="0" u="none" strike="noStrike" kern="0" cap="none" spc="0" normalizeH="0" baseline="0" noProof="0" dirty="0">
              <a:ln>
                <a:noFill/>
              </a:ln>
              <a:solidFill>
                <a:srgbClr val="000000"/>
              </a:solidFill>
              <a:effectLst/>
              <a:uLnTx/>
              <a:uFillTx/>
              <a:latin typeface="Verdana"/>
              <a:ea typeface="+mn-ea"/>
              <a:cs typeface="+mn-cs"/>
            </a:endParaRPr>
          </a:p>
        </p:txBody>
      </p:sp>
      <p:pic>
        <p:nvPicPr>
          <p:cNvPr id="2" name="Imagen 1">
            <a:extLst>
              <a:ext uri="{FF2B5EF4-FFF2-40B4-BE49-F238E27FC236}">
                <a16:creationId xmlns:a16="http://schemas.microsoft.com/office/drawing/2014/main" id="{B43725BD-B4FF-4319-9D14-95747BDE7B05}"/>
              </a:ext>
            </a:extLst>
          </p:cNvPr>
          <p:cNvPicPr>
            <a:picLocks noChangeAspect="1"/>
          </p:cNvPicPr>
          <p:nvPr/>
        </p:nvPicPr>
        <p:blipFill>
          <a:blip r:embed="rId3"/>
          <a:stretch>
            <a:fillRect/>
          </a:stretch>
        </p:blipFill>
        <p:spPr>
          <a:xfrm>
            <a:off x="3629501" y="314347"/>
            <a:ext cx="4168629" cy="2796428"/>
          </a:xfrm>
          <a:prstGeom prst="rect">
            <a:avLst/>
          </a:prstGeom>
        </p:spPr>
      </p:pic>
      <p:pic>
        <p:nvPicPr>
          <p:cNvPr id="8" name="Imagen 7">
            <a:extLst>
              <a:ext uri="{FF2B5EF4-FFF2-40B4-BE49-F238E27FC236}">
                <a16:creationId xmlns:a16="http://schemas.microsoft.com/office/drawing/2014/main" id="{5C18442C-017E-44D2-80E3-05BC39CEEE0D}"/>
              </a:ext>
            </a:extLst>
          </p:cNvPr>
          <p:cNvPicPr>
            <a:picLocks noChangeAspect="1"/>
          </p:cNvPicPr>
          <p:nvPr/>
        </p:nvPicPr>
        <p:blipFill>
          <a:blip r:embed="rId4"/>
          <a:stretch>
            <a:fillRect/>
          </a:stretch>
        </p:blipFill>
        <p:spPr>
          <a:xfrm>
            <a:off x="7591583" y="1741828"/>
            <a:ext cx="4818810" cy="3255140"/>
          </a:xfrm>
          <a:prstGeom prst="rect">
            <a:avLst/>
          </a:prstGeom>
        </p:spPr>
      </p:pic>
      <p:pic>
        <p:nvPicPr>
          <p:cNvPr id="9" name="Imagen 8">
            <a:extLst>
              <a:ext uri="{FF2B5EF4-FFF2-40B4-BE49-F238E27FC236}">
                <a16:creationId xmlns:a16="http://schemas.microsoft.com/office/drawing/2014/main" id="{F09A33DB-ECDA-4DAE-879A-91CC539802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32" y="2484819"/>
            <a:ext cx="4183529" cy="3137647"/>
          </a:xfrm>
          <a:prstGeom prst="rect">
            <a:avLst/>
          </a:prstGeom>
        </p:spPr>
      </p:pic>
      <p:pic>
        <p:nvPicPr>
          <p:cNvPr id="10" name="Imagen 9">
            <a:extLst>
              <a:ext uri="{FF2B5EF4-FFF2-40B4-BE49-F238E27FC236}">
                <a16:creationId xmlns:a16="http://schemas.microsoft.com/office/drawing/2014/main" id="{422F957E-31AA-45AB-8AE7-F4064232FF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1941" y="3026104"/>
            <a:ext cx="4183528" cy="3137646"/>
          </a:xfrm>
          <a:prstGeom prst="rect">
            <a:avLst/>
          </a:prstGeom>
        </p:spPr>
      </p:pic>
      <p:sp>
        <p:nvSpPr>
          <p:cNvPr id="11" name="Marcador de número de diapositiva 10">
            <a:extLst>
              <a:ext uri="{FF2B5EF4-FFF2-40B4-BE49-F238E27FC236}">
                <a16:creationId xmlns:a16="http://schemas.microsoft.com/office/drawing/2014/main" id="{79CAC580-DB52-4FE7-8C63-7FB37BD0AC03}"/>
              </a:ext>
            </a:extLst>
          </p:cNvPr>
          <p:cNvSpPr>
            <a:spLocks noGrp="1"/>
          </p:cNvSpPr>
          <p:nvPr>
            <p:ph type="sldNum" sz="quarter" idx="12"/>
          </p:nvPr>
        </p:nvSpPr>
        <p:spPr/>
        <p:txBody>
          <a:bodyPr/>
          <a:lstStyle/>
          <a:p>
            <a:fld id="{E7952FB4-4700-F747-B29E-62F56B1C72CB}" type="slidenum">
              <a:rPr lang="es-ES" smtClean="0"/>
              <a:t>83</a:t>
            </a:fld>
            <a:endParaRPr lang="es-ES"/>
          </a:p>
        </p:txBody>
      </p:sp>
    </p:spTree>
    <p:extLst>
      <p:ext uri="{BB962C8B-B14F-4D97-AF65-F5344CB8AC3E}">
        <p14:creationId xmlns:p14="http://schemas.microsoft.com/office/powerpoint/2010/main" val="32609390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7000807" y="502085"/>
            <a:ext cx="5009485" cy="461665"/>
          </a:xfrm>
          <a:prstGeom prst="rect">
            <a:avLst/>
          </a:prstGeom>
          <a:noFill/>
        </p:spPr>
        <p:txBody>
          <a:bodyPr wrap="square" rtlCol="0">
            <a:spAutoFit/>
          </a:bodyPr>
          <a:lstStyle/>
          <a:p>
            <a:pPr algn="r" fontAlgn="base">
              <a:spcBef>
                <a:spcPct val="20000"/>
              </a:spcBef>
              <a:spcAft>
                <a:spcPct val="0"/>
              </a:spcAft>
            </a:pPr>
            <a:r>
              <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rPr>
              <a:t>EL FUTURO</a:t>
            </a:r>
          </a:p>
        </p:txBody>
      </p:sp>
      <p:sp>
        <p:nvSpPr>
          <p:cNvPr id="12" name="Rectángulo 11">
            <a:extLst>
              <a:ext uri="{FF2B5EF4-FFF2-40B4-BE49-F238E27FC236}">
                <a16:creationId xmlns:a16="http://schemas.microsoft.com/office/drawing/2014/main" id="{EE303AE6-9E86-4273-9BC3-D6E944F681BC}"/>
              </a:ext>
            </a:extLst>
          </p:cNvPr>
          <p:cNvSpPr/>
          <p:nvPr/>
        </p:nvSpPr>
        <p:spPr>
          <a:xfrm>
            <a:off x="463521" y="395416"/>
            <a:ext cx="3220205" cy="369332"/>
          </a:xfrm>
          <a:prstGeom prst="rect">
            <a:avLst/>
          </a:prstGeom>
        </p:spPr>
        <p:txBody>
          <a:bodyPr wrap="square">
            <a:spAutoFit/>
          </a:bodyPr>
          <a:lstStyle/>
          <a:p>
            <a:r>
              <a:rPr lang="es-ES" dirty="0">
                <a:solidFill>
                  <a:srgbClr val="00356C"/>
                </a:solidFill>
              </a:rPr>
              <a:t>La Formación Marítima. El I.S.M.</a:t>
            </a: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606607" y="3958350"/>
            <a:ext cx="3168810" cy="1242673"/>
          </a:xfrm>
          <a:prstGeom prst="rect">
            <a:avLst/>
          </a:prstGeom>
          <a:noFill/>
        </p:spPr>
      </p:pic>
      <p:sp>
        <p:nvSpPr>
          <p:cNvPr id="2" name="Diagrama de flujo: terminador 1">
            <a:extLst>
              <a:ext uri="{FF2B5EF4-FFF2-40B4-BE49-F238E27FC236}">
                <a16:creationId xmlns:a16="http://schemas.microsoft.com/office/drawing/2014/main" id="{49672B0D-F379-4E78-8D38-C3D00855A83B}"/>
              </a:ext>
            </a:extLst>
          </p:cNvPr>
          <p:cNvSpPr/>
          <p:nvPr/>
        </p:nvSpPr>
        <p:spPr>
          <a:xfrm>
            <a:off x="290366" y="1656977"/>
            <a:ext cx="3801291" cy="1280160"/>
          </a:xfrm>
          <a:prstGeom prst="flowChartTerminator">
            <a:avLst/>
          </a:prstGeom>
          <a:solidFill>
            <a:schemeClr val="accent5">
              <a:lumMod val="40000"/>
              <a:lumOff val="60000"/>
            </a:schemeClr>
          </a:solidFill>
          <a:ln>
            <a:solidFill>
              <a:schemeClr val="accent2">
                <a:lumMod val="60000"/>
                <a:lumOff val="4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00B0F0"/>
                </a:solidFill>
              </a:rPr>
              <a:t> </a:t>
            </a:r>
          </a:p>
        </p:txBody>
      </p:sp>
      <p:sp>
        <p:nvSpPr>
          <p:cNvPr id="7" name="Diagrama de flujo: terminador 6">
            <a:extLst>
              <a:ext uri="{FF2B5EF4-FFF2-40B4-BE49-F238E27FC236}">
                <a16:creationId xmlns:a16="http://schemas.microsoft.com/office/drawing/2014/main" id="{C0E68D61-0935-439C-8922-722198AA0C59}"/>
              </a:ext>
            </a:extLst>
          </p:cNvPr>
          <p:cNvSpPr/>
          <p:nvPr/>
        </p:nvSpPr>
        <p:spPr>
          <a:xfrm>
            <a:off x="7784101" y="2912882"/>
            <a:ext cx="3801291" cy="1280160"/>
          </a:xfrm>
          <a:prstGeom prst="flowChartTerminator">
            <a:avLst/>
          </a:prstGeom>
          <a:solidFill>
            <a:schemeClr val="accent5">
              <a:lumMod val="40000"/>
              <a:lumOff val="60000"/>
            </a:schemeClr>
          </a:solidFill>
          <a:ln>
            <a:solidFill>
              <a:schemeClr val="accent2">
                <a:lumMod val="60000"/>
                <a:lumOff val="4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Diagrama de flujo: terminador 7">
            <a:extLst>
              <a:ext uri="{FF2B5EF4-FFF2-40B4-BE49-F238E27FC236}">
                <a16:creationId xmlns:a16="http://schemas.microsoft.com/office/drawing/2014/main" id="{D6AE1D0E-5118-4B2E-A0E1-26D0F3C5195E}"/>
              </a:ext>
            </a:extLst>
          </p:cNvPr>
          <p:cNvSpPr/>
          <p:nvPr/>
        </p:nvSpPr>
        <p:spPr>
          <a:xfrm>
            <a:off x="3199516" y="4301710"/>
            <a:ext cx="3801291" cy="1280160"/>
          </a:xfrm>
          <a:prstGeom prst="flowChartTerminator">
            <a:avLst/>
          </a:prstGeom>
          <a:solidFill>
            <a:schemeClr val="accent5">
              <a:lumMod val="40000"/>
              <a:lumOff val="60000"/>
            </a:schemeClr>
          </a:solidFill>
          <a:ln>
            <a:solidFill>
              <a:schemeClr val="accent2">
                <a:lumMod val="60000"/>
                <a:lumOff val="4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40D5E4F9-07A6-469B-A79F-26FCC9DC4893}"/>
              </a:ext>
            </a:extLst>
          </p:cNvPr>
          <p:cNvSpPr/>
          <p:nvPr/>
        </p:nvSpPr>
        <p:spPr>
          <a:xfrm>
            <a:off x="4283137" y="1828664"/>
            <a:ext cx="7231082" cy="923330"/>
          </a:xfrm>
          <a:prstGeom prst="rect">
            <a:avLst/>
          </a:prstGeom>
          <a:noFill/>
        </p:spPr>
        <p:txBody>
          <a:bodyPr wrap="none" lIns="91440" tIns="45720" rIns="91440" bIns="45720">
            <a:spAutoFit/>
          </a:bodyPr>
          <a:lstStyle/>
          <a:p>
            <a:pPr algn="ctr"/>
            <a:r>
              <a:rPr lang="es-E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LA FORMACIÓN ON LINE</a:t>
            </a:r>
          </a:p>
        </p:txBody>
      </p:sp>
      <p:sp>
        <p:nvSpPr>
          <p:cNvPr id="10" name="Rectángulo 9">
            <a:extLst>
              <a:ext uri="{FF2B5EF4-FFF2-40B4-BE49-F238E27FC236}">
                <a16:creationId xmlns:a16="http://schemas.microsoft.com/office/drawing/2014/main" id="{A0113A2B-AD8F-4698-A6F5-F19798B187D5}"/>
              </a:ext>
            </a:extLst>
          </p:cNvPr>
          <p:cNvSpPr/>
          <p:nvPr/>
        </p:nvSpPr>
        <p:spPr>
          <a:xfrm>
            <a:off x="181121" y="3111975"/>
            <a:ext cx="7602980" cy="923330"/>
          </a:xfrm>
          <a:prstGeom prst="rect">
            <a:avLst/>
          </a:prstGeom>
          <a:noFill/>
        </p:spPr>
        <p:txBody>
          <a:bodyPr wrap="none" lIns="91440" tIns="45720" rIns="91440" bIns="45720">
            <a:spAutoFit/>
          </a:bodyPr>
          <a:lstStyle/>
          <a:p>
            <a:pPr algn="ctr"/>
            <a:r>
              <a:rPr lang="es-E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LA FORMACIÓN A BORDO</a:t>
            </a:r>
          </a:p>
        </p:txBody>
      </p:sp>
      <p:sp>
        <p:nvSpPr>
          <p:cNvPr id="11" name="Rectángulo 10">
            <a:extLst>
              <a:ext uri="{FF2B5EF4-FFF2-40B4-BE49-F238E27FC236}">
                <a16:creationId xmlns:a16="http://schemas.microsoft.com/office/drawing/2014/main" id="{7D0EE7F0-0324-4528-BBF2-DB6FEBED66ED}"/>
              </a:ext>
            </a:extLst>
          </p:cNvPr>
          <p:cNvSpPr/>
          <p:nvPr/>
        </p:nvSpPr>
        <p:spPr>
          <a:xfrm>
            <a:off x="4855095" y="4579686"/>
            <a:ext cx="1513231" cy="923330"/>
          </a:xfrm>
          <a:prstGeom prst="rect">
            <a:avLst/>
          </a:prstGeom>
          <a:noFill/>
        </p:spPr>
        <p:txBody>
          <a:bodyPr wrap="square" lIns="91440" tIns="45720" rIns="91440" bIns="45720">
            <a:spAutoFit/>
          </a:bodyPr>
          <a:lstStyle/>
          <a:p>
            <a:pPr algn="ctr"/>
            <a:r>
              <a:rPr lang="es-E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pic>
        <p:nvPicPr>
          <p:cNvPr id="5" name="Imagen 4">
            <a:extLst>
              <a:ext uri="{FF2B5EF4-FFF2-40B4-BE49-F238E27FC236}">
                <a16:creationId xmlns:a16="http://schemas.microsoft.com/office/drawing/2014/main" id="{8B2ED825-91B5-40BB-9409-46F0E021B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8129" y="2814644"/>
            <a:ext cx="2593233" cy="1476636"/>
          </a:xfrm>
          <a:prstGeom prst="rect">
            <a:avLst/>
          </a:prstGeom>
        </p:spPr>
      </p:pic>
      <p:pic>
        <p:nvPicPr>
          <p:cNvPr id="13" name="Imagen 12">
            <a:extLst>
              <a:ext uri="{FF2B5EF4-FFF2-40B4-BE49-F238E27FC236}">
                <a16:creationId xmlns:a16="http://schemas.microsoft.com/office/drawing/2014/main" id="{E34B0D0E-B3E4-4FCF-A65E-09BE236462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950" y="1400118"/>
            <a:ext cx="2848122" cy="1643147"/>
          </a:xfrm>
          <a:prstGeom prst="rect">
            <a:avLst/>
          </a:prstGeom>
        </p:spPr>
      </p:pic>
      <p:sp>
        <p:nvSpPr>
          <p:cNvPr id="15" name="Marcador de número de diapositiva 14">
            <a:extLst>
              <a:ext uri="{FF2B5EF4-FFF2-40B4-BE49-F238E27FC236}">
                <a16:creationId xmlns:a16="http://schemas.microsoft.com/office/drawing/2014/main" id="{95516619-AB0F-4E65-A42D-FA26754CC93B}"/>
              </a:ext>
            </a:extLst>
          </p:cNvPr>
          <p:cNvSpPr>
            <a:spLocks noGrp="1"/>
          </p:cNvSpPr>
          <p:nvPr>
            <p:ph type="sldNum" sz="quarter" idx="12"/>
          </p:nvPr>
        </p:nvSpPr>
        <p:spPr/>
        <p:txBody>
          <a:bodyPr/>
          <a:lstStyle/>
          <a:p>
            <a:fld id="{E7952FB4-4700-F747-B29E-62F56B1C72CB}" type="slidenum">
              <a:rPr lang="es-ES" smtClean="0"/>
              <a:t>84</a:t>
            </a:fld>
            <a:endParaRPr lang="es-ES"/>
          </a:p>
        </p:txBody>
      </p:sp>
    </p:spTree>
    <p:extLst>
      <p:ext uri="{BB962C8B-B14F-4D97-AF65-F5344CB8AC3E}">
        <p14:creationId xmlns:p14="http://schemas.microsoft.com/office/powerpoint/2010/main" val="21252533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642A3F-770D-534C-9945-50D20EB4C482}"/>
              </a:ext>
            </a:extLst>
          </p:cNvPr>
          <p:cNvSpPr>
            <a:spLocks noGrp="1"/>
          </p:cNvSpPr>
          <p:nvPr>
            <p:ph type="ctrTitle"/>
          </p:nvPr>
        </p:nvSpPr>
        <p:spPr>
          <a:xfrm>
            <a:off x="1524000" y="2940267"/>
            <a:ext cx="9144000" cy="1253361"/>
          </a:xfrm>
        </p:spPr>
        <p:txBody>
          <a:bodyPr>
            <a:normAutofit/>
          </a:bodyPr>
          <a:lstStyle/>
          <a:p>
            <a:r>
              <a:rPr lang="es-ES" sz="2400" b="1" dirty="0">
                <a:solidFill>
                  <a:schemeClr val="bg1"/>
                </a:solidFill>
              </a:rPr>
              <a:t>Título de la ponencia</a:t>
            </a:r>
          </a:p>
        </p:txBody>
      </p:sp>
      <p:pic>
        <p:nvPicPr>
          <p:cNvPr id="5" name="Imagen 4" descr="Texto&#10;&#10;Descripción generada automáticamente con confianza media">
            <a:extLst>
              <a:ext uri="{FF2B5EF4-FFF2-40B4-BE49-F238E27FC236}">
                <a16:creationId xmlns:a16="http://schemas.microsoft.com/office/drawing/2014/main" id="{AE337E0C-620B-DC0A-5940-805BB3EB6E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01" y="0"/>
            <a:ext cx="12282777" cy="6929120"/>
          </a:xfrm>
          <a:prstGeom prst="rect">
            <a:avLst/>
          </a:prstGeom>
        </p:spPr>
      </p:pic>
      <p:sp>
        <p:nvSpPr>
          <p:cNvPr id="3" name="Subtítulo 2">
            <a:extLst>
              <a:ext uri="{FF2B5EF4-FFF2-40B4-BE49-F238E27FC236}">
                <a16:creationId xmlns:a16="http://schemas.microsoft.com/office/drawing/2014/main" id="{6B565A90-978E-BD4B-95C3-52A99D5838E9}"/>
              </a:ext>
            </a:extLst>
          </p:cNvPr>
          <p:cNvSpPr>
            <a:spLocks noGrp="1"/>
          </p:cNvSpPr>
          <p:nvPr>
            <p:ph type="subTitle" idx="1"/>
          </p:nvPr>
        </p:nvSpPr>
        <p:spPr>
          <a:xfrm>
            <a:off x="1312567" y="4724400"/>
            <a:ext cx="9566866" cy="761737"/>
          </a:xfrm>
        </p:spPr>
        <p:txBody>
          <a:bodyPr anchor="b">
            <a:normAutofit/>
          </a:bodyPr>
          <a:lstStyle/>
          <a:p>
            <a:r>
              <a:rPr lang="es-ES" sz="4000" dirty="0">
                <a:solidFill>
                  <a:schemeClr val="bg1"/>
                </a:solidFill>
              </a:rPr>
              <a:t>¡Muchas gracias!</a:t>
            </a:r>
          </a:p>
        </p:txBody>
      </p:sp>
      <p:sp>
        <p:nvSpPr>
          <p:cNvPr id="4" name="Marcador de número de diapositiva 3">
            <a:extLst>
              <a:ext uri="{FF2B5EF4-FFF2-40B4-BE49-F238E27FC236}">
                <a16:creationId xmlns:a16="http://schemas.microsoft.com/office/drawing/2014/main" id="{DBAAB56C-A7B2-48D0-9DD3-9F51DB3ADD65}"/>
              </a:ext>
            </a:extLst>
          </p:cNvPr>
          <p:cNvSpPr>
            <a:spLocks noGrp="1"/>
          </p:cNvSpPr>
          <p:nvPr>
            <p:ph type="sldNum" sz="quarter" idx="12"/>
          </p:nvPr>
        </p:nvSpPr>
        <p:spPr/>
        <p:txBody>
          <a:bodyPr/>
          <a:lstStyle/>
          <a:p>
            <a:fld id="{E7952FB4-4700-F747-B29E-62F56B1C72CB}" type="slidenum">
              <a:rPr lang="es-ES" smtClean="0"/>
              <a:t>85</a:t>
            </a:fld>
            <a:endParaRPr lang="es-ES"/>
          </a:p>
        </p:txBody>
      </p:sp>
    </p:spTree>
    <p:extLst>
      <p:ext uri="{BB962C8B-B14F-4D97-AF65-F5344CB8AC3E}">
        <p14:creationId xmlns:p14="http://schemas.microsoft.com/office/powerpoint/2010/main" val="330199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CFDFC6C-5579-8072-B875-5C0155BF5A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1012" y="5939836"/>
            <a:ext cx="7809976" cy="741160"/>
          </a:xfrm>
          <a:prstGeom prst="rect">
            <a:avLst/>
          </a:prstGeom>
        </p:spPr>
      </p:pic>
      <p:sp>
        <p:nvSpPr>
          <p:cNvPr id="22" name="3 CuadroTexto">
            <a:extLst>
              <a:ext uri="{FF2B5EF4-FFF2-40B4-BE49-F238E27FC236}">
                <a16:creationId xmlns:a16="http://schemas.microsoft.com/office/drawing/2014/main" id="{829DF039-416D-4B14-AC4D-7B7388D8A753}"/>
              </a:ext>
            </a:extLst>
          </p:cNvPr>
          <p:cNvSpPr txBox="1"/>
          <p:nvPr/>
        </p:nvSpPr>
        <p:spPr>
          <a:xfrm>
            <a:off x="6059641" y="287767"/>
            <a:ext cx="5838092" cy="769441"/>
          </a:xfrm>
          <a:prstGeom prst="rect">
            <a:avLst/>
          </a:prstGeom>
          <a:noFill/>
        </p:spPr>
        <p:txBody>
          <a:bodyPr wrap="square" rtlCol="0">
            <a:spAutoFit/>
          </a:bodyPr>
          <a:lstStyle/>
          <a:p>
            <a:pPr algn="r" fontAlgn="base">
              <a:spcBef>
                <a:spcPct val="20000"/>
              </a:spcBef>
              <a:spcAft>
                <a:spcPct val="0"/>
              </a:spcAft>
            </a:pPr>
            <a:r>
              <a:rPr kumimoji="0" lang="es-E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highlight>
                  <a:srgbClr val="0000FF"/>
                </a:highlight>
                <a:uLnTx/>
                <a:uFillTx/>
                <a:latin typeface="Verdana"/>
                <a:ea typeface="+mj-ea"/>
                <a:cs typeface="+mj-cs"/>
              </a:rPr>
              <a:t>Normativa  titulaciones Sector Pesquero</a:t>
            </a:r>
            <a:endParaRPr lang="es-ES" sz="2400" b="1" i="1" dirty="0">
              <a:solidFill>
                <a:srgbClr val="FFFFFF"/>
              </a:solidFill>
              <a:effectLst>
                <a:outerShdw blurRad="50800" dist="38100" dir="2700000" algn="tl" rotWithShape="0">
                  <a:prstClr val="black">
                    <a:alpha val="40000"/>
                  </a:prstClr>
                </a:outerShdw>
                <a:reflection blurRad="6350" stA="55000" endA="300" endPos="45500" dir="5400000" sy="-100000" algn="bl" rotWithShape="0"/>
              </a:effectLst>
              <a:highlight>
                <a:srgbClr val="0000FF"/>
              </a:highlight>
            </a:endParaRPr>
          </a:p>
        </p:txBody>
      </p:sp>
      <p:pic>
        <p:nvPicPr>
          <p:cNvPr id="14" name="Picture 6" descr="http://www.canalgif.net/Gifs-animados/Vehiculos-marinos/Pesqueros/Imagen-animada-Pesquero-04.gif">
            <a:extLst>
              <a:ext uri="{FF2B5EF4-FFF2-40B4-BE49-F238E27FC236}">
                <a16:creationId xmlns:a16="http://schemas.microsoft.com/office/drawing/2014/main" id="{87F5F2D6-CE2D-44C1-AAF5-6B6FFCE831AC}"/>
              </a:ext>
            </a:extLst>
          </p:cNvPr>
          <p:cNvPicPr>
            <a:picLocks noChangeAspect="1" noChangeArrowheads="1" noCrop="1"/>
          </p:cNvPicPr>
          <p:nvPr/>
        </p:nvPicPr>
        <p:blipFill>
          <a:blip r:embed="rId3" cstate="print"/>
          <a:srcRect/>
          <a:stretch>
            <a:fillRect/>
          </a:stretch>
        </p:blipFill>
        <p:spPr bwMode="auto">
          <a:xfrm>
            <a:off x="10000988" y="4783619"/>
            <a:ext cx="3168810" cy="1242673"/>
          </a:xfrm>
          <a:prstGeom prst="rect">
            <a:avLst/>
          </a:prstGeom>
          <a:noFill/>
        </p:spPr>
      </p:pic>
      <p:sp>
        <p:nvSpPr>
          <p:cNvPr id="7" name="3 Marcador de contenido">
            <a:extLst>
              <a:ext uri="{FF2B5EF4-FFF2-40B4-BE49-F238E27FC236}">
                <a16:creationId xmlns:a16="http://schemas.microsoft.com/office/drawing/2014/main" id="{2725D8ED-E42C-4F4A-8FBD-BACA38B82674}"/>
              </a:ext>
            </a:extLst>
          </p:cNvPr>
          <p:cNvSpPr txBox="1">
            <a:spLocks/>
          </p:cNvSpPr>
          <p:nvPr/>
        </p:nvSpPr>
        <p:spPr bwMode="auto">
          <a:xfrm>
            <a:off x="1679964" y="1760228"/>
            <a:ext cx="8244114" cy="938965"/>
          </a:xfrm>
          <a:prstGeom prst="rect">
            <a:avLst/>
          </a:prstGeom>
          <a:solidFill>
            <a:srgbClr val="92D050"/>
          </a:solidFill>
          <a:ln w="6350" cap="flat" cmpd="sng" algn="ctr">
            <a:solidFill>
              <a:srgbClr val="006699"/>
            </a:solidFill>
            <a:prstDash val="solid"/>
            <a:miter lim="800000"/>
            <a:headEnd/>
            <a:tailEnd/>
          </a:ln>
          <a:effectLst>
            <a:outerShdw blurRad="40000" dist="20000" dir="5400000" rotWithShape="0">
              <a:srgbClr val="000000">
                <a:alpha val="38000"/>
              </a:srgbClr>
            </a:outerShdw>
          </a:effectLst>
        </p:spPr>
        <p:txBody>
          <a:bodyPr vert="horz" wrap="square" lIns="93600" tIns="46800" rIns="93600" bIns="46800" numCol="1" anchor="t" anchorCtr="0" compatLnSpc="1">
            <a:prstTxWarp prst="textNoShape">
              <a:avLst/>
            </a:prstTxWarp>
          </a:bodyPr>
          <a:lstStyle>
            <a:lvl1pPr marL="342900" indent="-342900" algn="l" rtl="0" eaLnBrk="0" fontAlgn="base" hangingPunct="0">
              <a:spcBef>
                <a:spcPct val="20000"/>
              </a:spcBef>
              <a:spcAft>
                <a:spcPct val="20000"/>
              </a:spcAft>
              <a:buClr>
                <a:schemeClr val="accent6">
                  <a:lumMod val="60000"/>
                  <a:lumOff val="40000"/>
                </a:schemeClr>
              </a:buClr>
              <a:buFont typeface="Wingdings" panose="05000000000000000000" pitchFamily="2" charset="2"/>
              <a:buChar char="è"/>
              <a:defRPr b="1">
                <a:solidFill>
                  <a:schemeClr val="dk1"/>
                </a:solidFill>
                <a:latin typeface="+mn-lt"/>
                <a:ea typeface="+mn-ea"/>
                <a:cs typeface="+mn-cs"/>
              </a:defRPr>
            </a:lvl1pPr>
            <a:lvl2pPr marL="765175" indent="-285750" algn="l" rtl="0" eaLnBrk="0" fontAlgn="base" hangingPunct="0">
              <a:spcBef>
                <a:spcPct val="20000"/>
              </a:spcBef>
              <a:spcAft>
                <a:spcPct val="0"/>
              </a:spcAft>
              <a:buClr>
                <a:srgbClr val="FFAB57"/>
              </a:buClr>
              <a:buFont typeface="Wingdings" pitchFamily="2" charset="2"/>
              <a:buChar char="§"/>
              <a:defRPr>
                <a:solidFill>
                  <a:schemeClr val="dk1"/>
                </a:solidFill>
                <a:latin typeface="+mn-lt"/>
                <a:ea typeface="+mn-ea"/>
                <a:cs typeface="+mn-cs"/>
              </a:defRPr>
            </a:lvl2pPr>
            <a:lvl3pPr marL="1184275" indent="-228600" algn="l" rtl="0" eaLnBrk="0" fontAlgn="base" hangingPunct="0">
              <a:spcBef>
                <a:spcPct val="20000"/>
              </a:spcBef>
              <a:spcAft>
                <a:spcPct val="0"/>
              </a:spcAft>
              <a:buClr>
                <a:srgbClr val="FFAB57"/>
              </a:buClr>
              <a:buChar char="•"/>
              <a:defRPr>
                <a:solidFill>
                  <a:schemeClr val="dk1"/>
                </a:solidFill>
                <a:latin typeface="+mn-lt"/>
                <a:ea typeface="+mn-ea"/>
                <a:cs typeface="+mn-cs"/>
              </a:defRPr>
            </a:lvl3pPr>
            <a:lvl4pPr marL="1660525" indent="-285750" algn="l" rtl="0" eaLnBrk="0" fontAlgn="base" hangingPunct="0">
              <a:spcBef>
                <a:spcPct val="20000"/>
              </a:spcBef>
              <a:spcAft>
                <a:spcPct val="0"/>
              </a:spcAft>
              <a:buClr>
                <a:srgbClr val="FFAB57"/>
              </a:buClr>
              <a:buFont typeface="Wingdings" panose="05000000000000000000" pitchFamily="2" charset="2"/>
              <a:buChar char="ü"/>
              <a:defRPr>
                <a:solidFill>
                  <a:schemeClr val="dk1"/>
                </a:solidFill>
                <a:latin typeface="+mn-lt"/>
                <a:ea typeface="+mn-ea"/>
                <a:cs typeface="+mn-cs"/>
              </a:defRPr>
            </a:lvl4pPr>
            <a:lvl5pPr marL="2057400" indent="-228600" algn="l" rtl="0" eaLnBrk="0" fontAlgn="base" hangingPunct="0">
              <a:spcBef>
                <a:spcPct val="20000"/>
              </a:spcBef>
              <a:spcAft>
                <a:spcPct val="0"/>
              </a:spcAft>
              <a:buClr>
                <a:srgbClr val="FFAB57"/>
              </a:buClr>
              <a:buFont typeface="Wingdings" panose="05000000000000000000" pitchFamily="2" charset="2"/>
              <a:buChar char="v"/>
              <a:defRPr>
                <a:solidFill>
                  <a:schemeClr val="dk1"/>
                </a:solidFill>
                <a:latin typeface="+mn-lt"/>
                <a:ea typeface="+mn-ea"/>
                <a:cs typeface="+mn-cs"/>
              </a:defRPr>
            </a:lvl5pPr>
            <a:lvl6pPr marL="2514600" indent="-228600" algn="l" rtl="0" fontAlgn="base">
              <a:spcBef>
                <a:spcPct val="20000"/>
              </a:spcBef>
              <a:spcAft>
                <a:spcPct val="0"/>
              </a:spcAft>
              <a:buClr>
                <a:srgbClr val="FFAB57"/>
              </a:buClr>
              <a:buChar char="-"/>
              <a:defRPr>
                <a:solidFill>
                  <a:schemeClr val="dk1"/>
                </a:solidFill>
                <a:latin typeface="+mn-lt"/>
                <a:ea typeface="+mn-ea"/>
                <a:cs typeface="+mn-cs"/>
              </a:defRPr>
            </a:lvl6pPr>
            <a:lvl7pPr marL="2971800" indent="-228600" algn="l" rtl="0" fontAlgn="base">
              <a:spcBef>
                <a:spcPct val="20000"/>
              </a:spcBef>
              <a:spcAft>
                <a:spcPct val="0"/>
              </a:spcAft>
              <a:buClr>
                <a:srgbClr val="FFAB57"/>
              </a:buClr>
              <a:buChar char="-"/>
              <a:defRPr>
                <a:solidFill>
                  <a:schemeClr val="dk1"/>
                </a:solidFill>
                <a:latin typeface="+mn-lt"/>
                <a:ea typeface="+mn-ea"/>
                <a:cs typeface="+mn-cs"/>
              </a:defRPr>
            </a:lvl7pPr>
            <a:lvl8pPr marL="3429000" indent="-228600" algn="l" rtl="0" fontAlgn="base">
              <a:spcBef>
                <a:spcPct val="20000"/>
              </a:spcBef>
              <a:spcAft>
                <a:spcPct val="0"/>
              </a:spcAft>
              <a:buClr>
                <a:srgbClr val="FFAB57"/>
              </a:buClr>
              <a:buChar char="-"/>
              <a:defRPr>
                <a:solidFill>
                  <a:schemeClr val="dk1"/>
                </a:solidFill>
                <a:latin typeface="+mn-lt"/>
                <a:ea typeface="+mn-ea"/>
                <a:cs typeface="+mn-cs"/>
              </a:defRPr>
            </a:lvl8pPr>
            <a:lvl9pPr marL="3886200" indent="-228600" algn="l" rtl="0" fontAlgn="base">
              <a:spcBef>
                <a:spcPct val="20000"/>
              </a:spcBef>
              <a:spcAft>
                <a:spcPct val="0"/>
              </a:spcAft>
              <a:buClr>
                <a:srgbClr val="FFAB57"/>
              </a:buClr>
              <a:buChar char="-"/>
              <a:defRPr>
                <a:solidFill>
                  <a:schemeClr val="dk1"/>
                </a:solidFill>
                <a:latin typeface="+mn-lt"/>
                <a:ea typeface="+mn-ea"/>
                <a:cs typeface="+mn-cs"/>
              </a:defRPr>
            </a:lvl9pPr>
          </a:lstStyle>
          <a:p>
            <a:pPr marL="0" marR="0" lvl="0" indent="0" algn="just" defTabSz="914400" rtl="0" eaLnBrk="0" fontAlgn="base" latinLnBrk="0" hangingPunct="0">
              <a:lnSpc>
                <a:spcPct val="100000"/>
              </a:lnSpc>
              <a:spcBef>
                <a:spcPts val="500"/>
              </a:spcBef>
              <a:spcAft>
                <a:spcPts val="0"/>
              </a:spcAft>
              <a:buClr>
                <a:srgbClr val="E75C00">
                  <a:lumMod val="60000"/>
                  <a:lumOff val="40000"/>
                </a:srgbClr>
              </a:buClr>
              <a:buSzTx/>
              <a:buFont typeface="Wingdings" panose="05000000000000000000" pitchFamily="2" charset="2"/>
              <a:buNone/>
              <a:tabLst>
                <a:tab pos="135255" algn="l"/>
                <a:tab pos="228600" algn="l"/>
                <a:tab pos="429895" algn="l"/>
                <a:tab pos="1511935" algn="l"/>
              </a:tabLst>
              <a:defRPr/>
            </a:pPr>
            <a:r>
              <a:rPr kumimoji="0" lang="es-ES" sz="2800" b="1" i="0" u="none" strike="noStrike" kern="0" cap="none" spc="0" normalizeH="0" baseline="0" noProof="0">
                <a:ln>
                  <a:noFill/>
                </a:ln>
                <a:solidFill>
                  <a:srgbClr val="333333"/>
                </a:solidFill>
                <a:effectLst/>
                <a:uLnTx/>
                <a:uFillTx/>
                <a:latin typeface="Calibri" pitchFamily="34" charset="0"/>
                <a:ea typeface="Times New Roman" panose="02020603050405020304" pitchFamily="18" charset="0"/>
                <a:cs typeface="Calibri" pitchFamily="34" charset="0"/>
              </a:rPr>
              <a:t>Real Decreto 36/2014, de 24 de enero, por el que se regulan los títulos profesionales del sector pesquero.</a:t>
            </a:r>
            <a:endParaRPr kumimoji="0" lang="es-ES" sz="3200" b="1" i="0" u="none" strike="noStrike" kern="0" cap="none" spc="0" normalizeH="0" baseline="0" noProof="0">
              <a:ln>
                <a:noFill/>
              </a:ln>
              <a:solidFill>
                <a:srgbClr val="000000"/>
              </a:solidFill>
              <a:effectLst/>
              <a:uLnTx/>
              <a:uFillTx/>
              <a:latin typeface="Calibri" pitchFamily="34" charset="0"/>
              <a:ea typeface="Times New Roman" panose="02020603050405020304" pitchFamily="18" charset="0"/>
              <a:cs typeface="Calibri" pitchFamily="34" charset="0"/>
            </a:endParaRPr>
          </a:p>
          <a:p>
            <a:pPr marL="342900" marR="0" lvl="0" indent="-342900" algn="l"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endParaRPr kumimoji="0" lang="es-ES" sz="1800" b="1" i="0" u="none" strike="noStrike" kern="0" cap="none" spc="0" normalizeH="0" baseline="0" noProof="0">
              <a:ln>
                <a:noFill/>
              </a:ln>
              <a:solidFill>
                <a:srgbClr val="000000"/>
              </a:solidFill>
              <a:effectLst/>
              <a:uLnTx/>
              <a:uFillTx/>
              <a:latin typeface="Verdana"/>
              <a:ea typeface="+mn-ea"/>
              <a:cs typeface="+mn-cs"/>
            </a:endParaRP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Calibri" pitchFamily="34" charset="0"/>
                <a:ea typeface="+mn-ea"/>
                <a:cs typeface="Calibri" pitchFamily="34" charset="0"/>
              </a:rPr>
              <a:t>Regula las condiciones básicas de obtención de los títulos profesionales requeridos para el ejercicio de funciones a bordo de los buques de pesca españoles, y las atribuciones de cada uno de dichos títulos en buques pesqueros.</a:t>
            </a:r>
          </a:p>
          <a:p>
            <a:pPr marL="0" marR="0" lvl="0" indent="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None/>
              <a:tabLst/>
              <a:defRPr/>
            </a:pPr>
            <a:r>
              <a:rPr kumimoji="0" lang="es-ES" sz="2000" b="1" i="0" u="none" strike="noStrike" kern="0" cap="none" spc="0" normalizeH="0" baseline="0" noProof="0">
                <a:ln>
                  <a:noFill/>
                </a:ln>
                <a:solidFill>
                  <a:srgbClr val="000000"/>
                </a:solidFill>
                <a:effectLst/>
                <a:uLnTx/>
                <a:uFillTx/>
                <a:latin typeface="Calibri" pitchFamily="34" charset="0"/>
                <a:ea typeface="+mn-ea"/>
                <a:cs typeface="Calibri" pitchFamily="34" charset="0"/>
              </a:rPr>
              <a:t>Modificado mediante:</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Calibri" pitchFamily="34" charset="0"/>
                <a:ea typeface="+mn-ea"/>
                <a:cs typeface="Calibri" pitchFamily="34" charset="0"/>
              </a:rPr>
              <a:t>Real Decreto 618/2020, de 30 de junio </a:t>
            </a:r>
            <a:r>
              <a:rPr kumimoji="0" lang="es-ES" sz="1600" b="1" i="0" u="none" strike="noStrike" kern="0" cap="none" spc="0" normalizeH="0" baseline="0" noProof="0">
                <a:ln>
                  <a:noFill/>
                </a:ln>
                <a:solidFill>
                  <a:srgbClr val="000000"/>
                </a:solidFill>
                <a:effectLst/>
                <a:uLnTx/>
                <a:uFillTx/>
                <a:latin typeface="Calibri" pitchFamily="34" charset="0"/>
                <a:ea typeface="+mn-ea"/>
                <a:cs typeface="Calibri" pitchFamily="34" charset="0"/>
              </a:rPr>
              <a:t>(Seguridad y Salud en las faenas de pesca)</a:t>
            </a:r>
          </a:p>
          <a:p>
            <a:pPr marL="342900" marR="0" lvl="0" indent="-342900" algn="just" defTabSz="914400" rtl="0" eaLnBrk="0" fontAlgn="base" latinLnBrk="0" hangingPunct="0">
              <a:lnSpc>
                <a:spcPct val="100000"/>
              </a:lnSpc>
              <a:spcBef>
                <a:spcPct val="20000"/>
              </a:spcBef>
              <a:spcAft>
                <a:spcPct val="20000"/>
              </a:spcAft>
              <a:buClr>
                <a:srgbClr val="E75C00">
                  <a:lumMod val="60000"/>
                  <a:lumOff val="40000"/>
                </a:srgbClr>
              </a:buClr>
              <a:buSzTx/>
              <a:buFont typeface="Wingdings" panose="05000000000000000000" pitchFamily="2" charset="2"/>
              <a:buChar char="è"/>
              <a:tabLst/>
              <a:defRPr/>
            </a:pPr>
            <a:r>
              <a:rPr kumimoji="0" lang="es-ES" sz="2000" b="1" i="0" u="none" strike="noStrike" kern="0" cap="none" spc="0" normalizeH="0" baseline="0" noProof="0">
                <a:ln>
                  <a:noFill/>
                </a:ln>
                <a:solidFill>
                  <a:srgbClr val="000000"/>
                </a:solidFill>
                <a:effectLst/>
                <a:uLnTx/>
                <a:uFillTx/>
                <a:latin typeface="Calibri" pitchFamily="34" charset="0"/>
                <a:ea typeface="+mn-ea"/>
                <a:cs typeface="Calibri" pitchFamily="34" charset="0"/>
              </a:rPr>
              <a:t>Real Decreto 449/2020, de 10 de marzo </a:t>
            </a:r>
            <a:r>
              <a:rPr kumimoji="0" lang="es-ES" sz="1600" b="1" i="0" u="none" strike="noStrike" kern="0" cap="none" spc="0" normalizeH="0" baseline="0" noProof="0">
                <a:ln>
                  <a:noFill/>
                </a:ln>
                <a:solidFill>
                  <a:srgbClr val="000000"/>
                </a:solidFill>
                <a:effectLst/>
                <a:uLnTx/>
                <a:uFillTx/>
                <a:latin typeface="Calibri" pitchFamily="34" charset="0"/>
                <a:ea typeface="+mn-ea"/>
                <a:cs typeface="Calibri" pitchFamily="34" charset="0"/>
              </a:rPr>
              <a:t>(Modificación atribuciones titulaciones)</a:t>
            </a:r>
            <a:endParaRPr kumimoji="0" lang="es-ES" sz="1600" b="1" i="0" u="none" strike="noStrike" kern="0" cap="none" spc="0" normalizeH="0" baseline="0" noProof="0" dirty="0">
              <a:ln>
                <a:noFill/>
              </a:ln>
              <a:solidFill>
                <a:srgbClr val="000000"/>
              </a:solidFill>
              <a:effectLst/>
              <a:uLnTx/>
              <a:uFillTx/>
              <a:latin typeface="Calibri" pitchFamily="34" charset="0"/>
              <a:ea typeface="+mn-ea"/>
              <a:cs typeface="Calibri" pitchFamily="34" charset="0"/>
            </a:endParaRPr>
          </a:p>
        </p:txBody>
      </p:sp>
      <p:sp>
        <p:nvSpPr>
          <p:cNvPr id="8" name="1 Rectángulo">
            <a:extLst>
              <a:ext uri="{FF2B5EF4-FFF2-40B4-BE49-F238E27FC236}">
                <a16:creationId xmlns:a16="http://schemas.microsoft.com/office/drawing/2014/main" id="{83BDFC55-F7CD-4155-98E6-A9684B6CA9CD}"/>
              </a:ext>
            </a:extLst>
          </p:cNvPr>
          <p:cNvSpPr/>
          <p:nvPr/>
        </p:nvSpPr>
        <p:spPr>
          <a:xfrm>
            <a:off x="5334233" y="764748"/>
            <a:ext cx="2515432" cy="461665"/>
          </a:xfrm>
          <a:prstGeom prst="rect">
            <a:avLst/>
          </a:prstGeom>
          <a:solidFill>
            <a:srgbClr val="D6EDBD"/>
          </a:solidFill>
          <a:ln w="25400" cap="flat" cmpd="sng" algn="ctr">
            <a:solidFill>
              <a:srgbClr val="000000"/>
            </a:solidFill>
            <a:prstDash val="solid"/>
          </a:ln>
          <a:effectLst/>
        </p:spPr>
        <p:txBody>
          <a:bodyPr wrap="none">
            <a:spAutoFit/>
          </a:bodyPr>
          <a:lstStyle/>
          <a:p>
            <a:pPr marL="0" marR="0" lvl="0" indent="0" defTabSz="914400" eaLnBrk="1" fontAlgn="base" latinLnBrk="0" hangingPunct="1">
              <a:lnSpc>
                <a:spcPct val="100000"/>
              </a:lnSpc>
              <a:spcBef>
                <a:spcPct val="20000"/>
              </a:spcBef>
              <a:spcAft>
                <a:spcPct val="0"/>
              </a:spcAft>
              <a:buClrTx/>
              <a:buSzTx/>
              <a:buFontTx/>
              <a:buNone/>
              <a:tabLst/>
              <a:defRPr/>
            </a:pPr>
            <a:r>
              <a:rPr kumimoji="0" lang="es-ES" sz="2400" b="1" i="0" u="none" strike="noStrike" kern="0" cap="none" spc="0" normalizeH="0" baseline="0" noProof="0" dirty="0">
                <a:ln>
                  <a:noFill/>
                </a:ln>
                <a:solidFill>
                  <a:srgbClr val="000000"/>
                </a:solidFill>
                <a:effectLst/>
                <a:uLnTx/>
                <a:uFillTx/>
                <a:latin typeface="Verdana"/>
                <a:ea typeface="+mn-ea"/>
                <a:cs typeface="+mn-cs"/>
              </a:rPr>
              <a:t>STCW-F 1995</a:t>
            </a:r>
          </a:p>
        </p:txBody>
      </p:sp>
      <p:sp>
        <p:nvSpPr>
          <p:cNvPr id="9" name="3 Flecha doblada hacia arriba">
            <a:extLst>
              <a:ext uri="{FF2B5EF4-FFF2-40B4-BE49-F238E27FC236}">
                <a16:creationId xmlns:a16="http://schemas.microsoft.com/office/drawing/2014/main" id="{3ACB0FBE-3EF6-44FC-BD2F-5924970BD678}"/>
              </a:ext>
            </a:extLst>
          </p:cNvPr>
          <p:cNvSpPr/>
          <p:nvPr/>
        </p:nvSpPr>
        <p:spPr bwMode="auto">
          <a:xfrm rot="10800000">
            <a:off x="4242122" y="871490"/>
            <a:ext cx="1074057" cy="990619"/>
          </a:xfrm>
          <a:prstGeom prst="bentUpArrow">
            <a:avLst/>
          </a:prstGeom>
          <a:solidFill>
            <a:srgbClr val="D6EDBD"/>
          </a:solidFill>
          <a:ln w="25400" cap="flat" cmpd="sng" algn="ctr">
            <a:solidFill>
              <a:srgbClr val="D6EDBD"/>
            </a:solidFill>
            <a:prstDash val="solid"/>
            <a:headEnd type="none" w="med" len="med"/>
            <a:tailEnd type="none" w="med" len="med"/>
          </a:ln>
          <a:effectLst/>
        </p:spPr>
        <p:txBody>
          <a:bodyPr vert="horz" wrap="square" lIns="93600" tIns="46800" rIns="93600" bIns="46800" numCol="1" rtlCol="0" anchor="t" anchorCtr="0" compatLnSpc="1">
            <a:prstTxWarp prst="textNoShape">
              <a:avLst/>
            </a:prstTxWarp>
          </a:bodyPr>
          <a:lstStyle/>
          <a:p>
            <a:pPr marL="0" marR="0" lvl="0" indent="0" defTabSz="914400" eaLnBrk="1" fontAlgn="base" latinLnBrk="0" hangingPunct="1">
              <a:lnSpc>
                <a:spcPct val="100000"/>
              </a:lnSpc>
              <a:spcBef>
                <a:spcPct val="20000"/>
              </a:spcBef>
              <a:spcAft>
                <a:spcPct val="0"/>
              </a:spcAft>
              <a:buClrTx/>
              <a:buSzTx/>
              <a:buFontTx/>
              <a:buNone/>
              <a:tabLst/>
              <a:defRPr/>
            </a:pPr>
            <a:endParaRPr kumimoji="0" lang="es-ES" sz="1800" b="0" i="0" u="none" strike="noStrike" kern="0" cap="none" spc="0" normalizeH="0" baseline="0" noProof="0">
              <a:ln>
                <a:noFill/>
              </a:ln>
              <a:solidFill>
                <a:srgbClr val="000000"/>
              </a:solidFill>
              <a:effectLst/>
              <a:uLnTx/>
              <a:uFillTx/>
              <a:latin typeface="Verdana"/>
              <a:ea typeface="+mn-ea"/>
              <a:cs typeface="+mn-cs"/>
            </a:endParaRPr>
          </a:p>
        </p:txBody>
      </p:sp>
      <p:pic>
        <p:nvPicPr>
          <p:cNvPr id="10" name="Picture 2" descr="Resultado de imagen de STCW-F 1995">
            <a:extLst>
              <a:ext uri="{FF2B5EF4-FFF2-40B4-BE49-F238E27FC236}">
                <a16:creationId xmlns:a16="http://schemas.microsoft.com/office/drawing/2014/main" id="{E5532949-7111-4309-B630-1E5122B1AF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1061904">
            <a:off x="10327844" y="1239963"/>
            <a:ext cx="1399386" cy="2297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2" descr="Resultado de imagen de ministerio agricultura pesca .">
            <a:extLst>
              <a:ext uri="{FF2B5EF4-FFF2-40B4-BE49-F238E27FC236}">
                <a16:creationId xmlns:a16="http://schemas.microsoft.com/office/drawing/2014/main" id="{55093633-862B-444D-B63A-CF8CB5A4F2B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569510">
            <a:off x="-75225" y="1103578"/>
            <a:ext cx="3058005" cy="915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1" name="Grupo 10">
            <a:extLst>
              <a:ext uri="{FF2B5EF4-FFF2-40B4-BE49-F238E27FC236}">
                <a16:creationId xmlns:a16="http://schemas.microsoft.com/office/drawing/2014/main" id="{5245095D-4484-4F45-B0C1-9B65BA3C2254}"/>
              </a:ext>
            </a:extLst>
          </p:cNvPr>
          <p:cNvGrpSpPr/>
          <p:nvPr/>
        </p:nvGrpSpPr>
        <p:grpSpPr>
          <a:xfrm>
            <a:off x="484974" y="357167"/>
            <a:ext cx="3734462" cy="369332"/>
            <a:chOff x="484974" y="357167"/>
            <a:chExt cx="3734462" cy="369332"/>
          </a:xfrm>
        </p:grpSpPr>
        <p:sp>
          <p:nvSpPr>
            <p:cNvPr id="15" name="Rectángulo 14">
              <a:extLst>
                <a:ext uri="{FF2B5EF4-FFF2-40B4-BE49-F238E27FC236}">
                  <a16:creationId xmlns:a16="http://schemas.microsoft.com/office/drawing/2014/main" id="{76C7B7BB-BECD-4018-8EE1-87BF8AD4E9AC}"/>
                </a:ext>
              </a:extLst>
            </p:cNvPr>
            <p:cNvSpPr/>
            <p:nvPr/>
          </p:nvSpPr>
          <p:spPr>
            <a:xfrm>
              <a:off x="999231" y="357167"/>
              <a:ext cx="3220205" cy="369332"/>
            </a:xfrm>
            <a:prstGeom prst="rect">
              <a:avLst/>
            </a:prstGeom>
          </p:spPr>
          <p:txBody>
            <a:bodyPr wrap="square">
              <a:spAutoFit/>
            </a:bodyPr>
            <a:lstStyle/>
            <a:p>
              <a:r>
                <a:rPr lang="es-ES" dirty="0">
                  <a:solidFill>
                    <a:srgbClr val="00356C"/>
                  </a:solidFill>
                </a:rPr>
                <a:t>La Formación Marítima. El I.S.M.</a:t>
              </a:r>
            </a:p>
          </p:txBody>
        </p:sp>
        <p:pic>
          <p:nvPicPr>
            <p:cNvPr id="16" name="Imagen 15">
              <a:extLst>
                <a:ext uri="{FF2B5EF4-FFF2-40B4-BE49-F238E27FC236}">
                  <a16:creationId xmlns:a16="http://schemas.microsoft.com/office/drawing/2014/main" id="{F2B51D2F-56DB-4935-A926-C7F6BF5CF9B9}"/>
                </a:ext>
              </a:extLst>
            </p:cNvPr>
            <p:cNvPicPr>
              <a:picLocks noChangeAspect="1"/>
            </p:cNvPicPr>
            <p:nvPr/>
          </p:nvPicPr>
          <p:blipFill>
            <a:blip r:embed="rId6"/>
            <a:stretch>
              <a:fillRect/>
            </a:stretch>
          </p:blipFill>
          <p:spPr>
            <a:xfrm>
              <a:off x="484974" y="374178"/>
              <a:ext cx="469433" cy="335309"/>
            </a:xfrm>
            <a:prstGeom prst="rect">
              <a:avLst/>
            </a:prstGeom>
          </p:spPr>
        </p:pic>
      </p:grpSp>
      <p:sp>
        <p:nvSpPr>
          <p:cNvPr id="2" name="Marcador de número de diapositiva 1">
            <a:extLst>
              <a:ext uri="{FF2B5EF4-FFF2-40B4-BE49-F238E27FC236}">
                <a16:creationId xmlns:a16="http://schemas.microsoft.com/office/drawing/2014/main" id="{3163F291-88D6-4403-92E1-FCB903E56E60}"/>
              </a:ext>
            </a:extLst>
          </p:cNvPr>
          <p:cNvSpPr>
            <a:spLocks noGrp="1"/>
          </p:cNvSpPr>
          <p:nvPr>
            <p:ph type="sldNum" sz="quarter" idx="12"/>
          </p:nvPr>
        </p:nvSpPr>
        <p:spPr/>
        <p:txBody>
          <a:bodyPr/>
          <a:lstStyle/>
          <a:p>
            <a:fld id="{E7952FB4-4700-F747-B29E-62F56B1C72CB}" type="slidenum">
              <a:rPr lang="es-ES" smtClean="0"/>
              <a:t>9</a:t>
            </a:fld>
            <a:endParaRPr lang="es-ES"/>
          </a:p>
        </p:txBody>
      </p:sp>
    </p:spTree>
    <p:extLst>
      <p:ext uri="{BB962C8B-B14F-4D97-AF65-F5344CB8AC3E}">
        <p14:creationId xmlns:p14="http://schemas.microsoft.com/office/powerpoint/2010/main" val="413634911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B1C8FA95E21CC647AAAF58E116F4B252" ma:contentTypeVersion="16" ma:contentTypeDescription="Crear nuevo documento." ma:contentTypeScope="" ma:versionID="5367ec92992031c6a8c560c3149ad144">
  <xsd:schema xmlns:xsd="http://www.w3.org/2001/XMLSchema" xmlns:xs="http://www.w3.org/2001/XMLSchema" xmlns:p="http://schemas.microsoft.com/office/2006/metadata/properties" xmlns:ns2="d05e8a7c-f870-4604-b82f-7659bcdf5443" xmlns:ns3="2d9b1e54-dcfa-4d31-9d3d-c91f76e52378" targetNamespace="http://schemas.microsoft.com/office/2006/metadata/properties" ma:root="true" ma:fieldsID="fd5b32fd29e20c16a5e483e66e427c8f" ns2:_="" ns3:_="">
    <xsd:import namespace="d05e8a7c-f870-4604-b82f-7659bcdf5443"/>
    <xsd:import namespace="2d9b1e54-dcfa-4d31-9d3d-c91f76e5237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5e8a7c-f870-4604-b82f-7659bcdf54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321c251f-fba8-487a-84ee-b86a688bf7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d9b1e54-dcfa-4d31-9d3d-c91f76e52378"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88dba400-fa7b-41ba-bf74-3a25b3d12f97}" ma:internalName="TaxCatchAll" ma:showField="CatchAllData" ma:web="2d9b1e54-dcfa-4d31-9d3d-c91f76e523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d9b1e54-dcfa-4d31-9d3d-c91f76e52378" xsi:nil="true"/>
    <lcf76f155ced4ddcb4097134ff3c332f xmlns="d05e8a7c-f870-4604-b82f-7659bcdf544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6064E32-FD73-4B37-BB29-D5977A506396}">
  <ds:schemaRefs>
    <ds:schemaRef ds:uri="http://schemas.microsoft.com/sharepoint/v3/contenttype/forms"/>
  </ds:schemaRefs>
</ds:datastoreItem>
</file>

<file path=customXml/itemProps2.xml><?xml version="1.0" encoding="utf-8"?>
<ds:datastoreItem xmlns:ds="http://schemas.openxmlformats.org/officeDocument/2006/customXml" ds:itemID="{E95E4C42-860B-4864-B758-FCC0B8E94F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5e8a7c-f870-4604-b82f-7659bcdf5443"/>
    <ds:schemaRef ds:uri="2d9b1e54-dcfa-4d31-9d3d-c91f76e523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0C5699-F309-4CC8-9F07-1F52F43133CD}">
  <ds:schemaRefs>
    <ds:schemaRef ds:uri="http://www.w3.org/XML/1998/namespace"/>
    <ds:schemaRef ds:uri="e8e735db-ae19-4309-a4e4-71bc70c9d093"/>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2d9b1e54-dcfa-4d31-9d3d-c91f76e52378"/>
    <ds:schemaRef ds:uri="d05e8a7c-f870-4604-b82f-7659bcdf5443"/>
  </ds:schemaRefs>
</ds:datastoreItem>
</file>

<file path=docProps/app.xml><?xml version="1.0" encoding="utf-8"?>
<Properties xmlns="http://schemas.openxmlformats.org/officeDocument/2006/extended-properties" xmlns:vt="http://schemas.openxmlformats.org/officeDocument/2006/docPropsVTypes">
  <TotalTime>1514</TotalTime>
  <Words>4750</Words>
  <Application>Microsoft Office PowerPoint</Application>
  <PresentationFormat>Panorámica</PresentationFormat>
  <Paragraphs>674</Paragraphs>
  <Slides>85</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85</vt:i4>
      </vt:variant>
    </vt:vector>
  </HeadingPairs>
  <TitlesOfParts>
    <vt:vector size="93" baseType="lpstr">
      <vt:lpstr>Calibri</vt:lpstr>
      <vt:lpstr>verdana</vt:lpstr>
      <vt:lpstr>Arial Nova Cond Light</vt:lpstr>
      <vt:lpstr>Calibri Light</vt:lpstr>
      <vt:lpstr>verdana</vt:lpstr>
      <vt:lpstr>Arial</vt:lpstr>
      <vt:lpstr>Wingdings</vt:lpstr>
      <vt:lpstr>Tema de Office</vt:lpstr>
      <vt:lpstr>Título de la ponencia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Título de la ponencia</vt:lpstr>
      <vt:lpstr>Presentación de PowerPoint</vt:lpstr>
      <vt:lpstr>Título de la ponencia</vt:lpstr>
      <vt:lpstr>Título de la ponencia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Título de la ponencia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ponencia</dc:title>
  <dc:creator>Teresa (Inxenia)</dc:creator>
  <cp:lastModifiedBy>opmega opmega</cp:lastModifiedBy>
  <cp:revision>26</cp:revision>
  <cp:lastPrinted>2022-05-26T12:41:16Z</cp:lastPrinted>
  <dcterms:created xsi:type="dcterms:W3CDTF">2021-09-08T10:28:12Z</dcterms:created>
  <dcterms:modified xsi:type="dcterms:W3CDTF">2022-05-30T16:36:34Z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0x010100B1C8FA95E21CC647AAAF58E116F4B252</vt:lpwstr>
  </property>
</Properties>
</file>